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 id="2147484286" r:id="rId7"/>
    <p:sldMasterId id="2147484354" r:id="rId8"/>
    <p:sldMasterId id="2147484299" r:id="rId9"/>
    <p:sldMasterId id="2147484356" r:id="rId10"/>
    <p:sldMasterId id="2147484383" r:id="rId11"/>
    <p:sldMasterId id="2147484402" r:id="rId12"/>
  </p:sldMasterIdLst>
  <p:notesMasterIdLst>
    <p:notesMasterId r:id="rId29"/>
  </p:notesMasterIdLst>
  <p:handoutMasterIdLst>
    <p:handoutMasterId r:id="rId30"/>
  </p:handoutMasterIdLst>
  <p:sldIdLst>
    <p:sldId id="1364" r:id="rId13"/>
    <p:sldId id="1709" r:id="rId14"/>
    <p:sldId id="1711" r:id="rId15"/>
    <p:sldId id="1710" r:id="rId16"/>
    <p:sldId id="1355" r:id="rId17"/>
    <p:sldId id="1356" r:id="rId18"/>
    <p:sldId id="1713" r:id="rId19"/>
    <p:sldId id="1714" r:id="rId20"/>
    <p:sldId id="1712" r:id="rId21"/>
    <p:sldId id="1359" r:id="rId22"/>
    <p:sldId id="1715" r:id="rId23"/>
    <p:sldId id="307" r:id="rId24"/>
    <p:sldId id="1716" r:id="rId25"/>
    <p:sldId id="1706" r:id="rId26"/>
    <p:sldId id="1718" r:id="rId27"/>
    <p:sldId id="1707"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lavika Rewari" initials="MR" lastIdx="8" clrIdx="4">
    <p:extLst>
      <p:ext uri="{19B8F6BF-5375-455C-9EA6-DF929625EA0E}">
        <p15:presenceInfo xmlns:p15="http://schemas.microsoft.com/office/powerpoint/2012/main" userId="S-1-5-21-2127521184-1604012920-1887927527-151168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BCF2"/>
    <a:srgbClr val="002050"/>
    <a:srgbClr val="00188F"/>
    <a:srgbClr val="767676"/>
    <a:srgbClr val="107C10"/>
    <a:srgbClr val="008272"/>
    <a:srgbClr val="B4009E"/>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20" d="100"/>
          <a:sy n="120" d="100"/>
        </p:scale>
        <p:origin x="96" y="148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ta Mortaloni" userId="403e1b8f-4620-4c1c-bf7b-3af528ee929f" providerId="ADAL" clId="{423607E9-BFE0-41FF-89DC-3872323BC7ED}"/>
    <pc:docChg chg="custSel addSld delSld modSld modSection">
      <pc:chgData name="Anita Mortaloni" userId="403e1b8f-4620-4c1c-bf7b-3af528ee929f" providerId="ADAL" clId="{423607E9-BFE0-41FF-89DC-3872323BC7ED}" dt="2018-03-18T15:47:22.725" v="46" actId="1076"/>
      <pc:docMkLst>
        <pc:docMk/>
      </pc:docMkLst>
    </pc:docChg>
  </pc:docChgLst>
  <pc:docChgLst>
    <pc:chgData name="Peter Frem" userId="374582d8-c23e-4e8e-ba16-f52c00de4294" providerId="ADAL" clId="{95E6D443-FF58-44DA-B983-2761EA910772}"/>
    <pc:docChg chg="undo redo custSel addSld delSld modSld sldOrd modMainMaster modSection">
      <pc:chgData name="Peter Frem" userId="374582d8-c23e-4e8e-ba16-f52c00de4294" providerId="ADAL" clId="{95E6D443-FF58-44DA-B983-2761EA910772}" dt="2018-03-18T23:48:53.043" v="3230" actId="108"/>
      <pc:docMkLst>
        <pc:docMk/>
      </pc:docMkLst>
      <pc:sldChg chg="addSp delSp modSp setBg">
        <pc:chgData name="Peter Frem" userId="374582d8-c23e-4e8e-ba16-f52c00de4294" providerId="ADAL" clId="{95E6D443-FF58-44DA-B983-2761EA910772}" dt="2018-03-18T23:37:51.520" v="3128" actId="12789"/>
        <pc:sldMkLst>
          <pc:docMk/>
          <pc:sldMk cId="2326941588" sldId="1355"/>
        </pc:sldMkLst>
        <pc:spChg chg="del mod">
          <ac:chgData name="Peter Frem" userId="374582d8-c23e-4e8e-ba16-f52c00de4294" providerId="ADAL" clId="{95E6D443-FF58-44DA-B983-2761EA910772}" dt="2018-03-18T23:32:22.261" v="2898" actId="478"/>
          <ac:spMkLst>
            <pc:docMk/>
            <pc:sldMk cId="2326941588" sldId="1355"/>
            <ac:spMk id="2" creationId="{10F500AB-3EC5-4A3C-A686-16A722AF4DF6}"/>
          </ac:spMkLst>
        </pc:spChg>
        <pc:spChg chg="del mod">
          <ac:chgData name="Peter Frem" userId="374582d8-c23e-4e8e-ba16-f52c00de4294" providerId="ADAL" clId="{95E6D443-FF58-44DA-B983-2761EA910772}" dt="2018-03-18T23:10:33.111" v="2634" actId="478"/>
          <ac:spMkLst>
            <pc:docMk/>
            <pc:sldMk cId="2326941588" sldId="1355"/>
            <ac:spMk id="3" creationId="{6CB19E5A-E85A-4BD4-A116-195AA98D4BCA}"/>
          </ac:spMkLst>
        </pc:spChg>
        <pc:spChg chg="add mod">
          <ac:chgData name="Peter Frem" userId="374582d8-c23e-4e8e-ba16-f52c00de4294" providerId="ADAL" clId="{95E6D443-FF58-44DA-B983-2761EA910772}" dt="2018-03-18T22:15:36.821" v="2071" actId="20577"/>
          <ac:spMkLst>
            <pc:docMk/>
            <pc:sldMk cId="2326941588" sldId="1355"/>
            <ac:spMk id="7" creationId="{BC07AF4B-502D-4AD9-AD5B-3F223CA147FD}"/>
          </ac:spMkLst>
        </pc:spChg>
        <pc:spChg chg="add del mod">
          <ac:chgData name="Peter Frem" userId="374582d8-c23e-4e8e-ba16-f52c00de4294" providerId="ADAL" clId="{95E6D443-FF58-44DA-B983-2761EA910772}" dt="2018-03-18T23:32:26.241" v="2899" actId="12789"/>
          <ac:spMkLst>
            <pc:docMk/>
            <pc:sldMk cId="2326941588" sldId="1355"/>
            <ac:spMk id="8" creationId="{C8A68C81-E140-4D3E-9603-D1C494F6E7B6}"/>
          </ac:spMkLst>
        </pc:spChg>
        <pc:spChg chg="add mod">
          <ac:chgData name="Peter Frem" userId="374582d8-c23e-4e8e-ba16-f52c00de4294" providerId="ADAL" clId="{95E6D443-FF58-44DA-B983-2761EA910772}" dt="2018-03-18T23:37:51.520" v="3128" actId="12789"/>
          <ac:spMkLst>
            <pc:docMk/>
            <pc:sldMk cId="2326941588" sldId="1355"/>
            <ac:spMk id="9" creationId="{6FB5AE88-BEEF-4CBA-8DB5-5545292D367A}"/>
          </ac:spMkLst>
        </pc:spChg>
        <pc:spChg chg="add mod">
          <ac:chgData name="Peter Frem" userId="374582d8-c23e-4e8e-ba16-f52c00de4294" providerId="ADAL" clId="{95E6D443-FF58-44DA-B983-2761EA910772}" dt="2018-03-18T23:32:26.241" v="2899" actId="12789"/>
          <ac:spMkLst>
            <pc:docMk/>
            <pc:sldMk cId="2326941588" sldId="1355"/>
            <ac:spMk id="10" creationId="{9D1BA038-B7BE-494B-A4C5-806AEF3950A1}"/>
          </ac:spMkLst>
        </pc:spChg>
        <pc:picChg chg="add del mod">
          <ac:chgData name="Peter Frem" userId="374582d8-c23e-4e8e-ba16-f52c00de4294" providerId="ADAL" clId="{95E6D443-FF58-44DA-B983-2761EA910772}" dt="2018-03-18T21:51:27.587" v="1433" actId="478"/>
          <ac:picMkLst>
            <pc:docMk/>
            <pc:sldMk cId="2326941588" sldId="1355"/>
            <ac:picMk id="5" creationId="{39F1424A-C10C-461A-BC80-94AE47700EBD}"/>
          </ac:picMkLst>
        </pc:picChg>
      </pc:sldChg>
      <pc:sldChg chg="addSp delSp modSp setBg">
        <pc:chgData name="Peter Frem" userId="374582d8-c23e-4e8e-ba16-f52c00de4294" providerId="ADAL" clId="{95E6D443-FF58-44DA-B983-2761EA910772}" dt="2018-03-18T23:48:53.043" v="3230" actId="108"/>
        <pc:sldMkLst>
          <pc:docMk/>
          <pc:sldMk cId="3591351424" sldId="1356"/>
        </pc:sldMkLst>
        <pc:spChg chg="del mod">
          <ac:chgData name="Peter Frem" userId="374582d8-c23e-4e8e-ba16-f52c00de4294" providerId="ADAL" clId="{95E6D443-FF58-44DA-B983-2761EA910772}" dt="2018-03-18T23:12:40.784" v="2673" actId="478"/>
          <ac:spMkLst>
            <pc:docMk/>
            <pc:sldMk cId="3591351424" sldId="1356"/>
            <ac:spMk id="2" creationId="{10F500AB-3EC5-4A3C-A686-16A722AF4DF6}"/>
          </ac:spMkLst>
        </pc:spChg>
        <pc:spChg chg="mod">
          <ac:chgData name="Peter Frem" userId="374582d8-c23e-4e8e-ba16-f52c00de4294" providerId="ADAL" clId="{95E6D443-FF58-44DA-B983-2761EA910772}" dt="2018-03-18T23:48:53.043" v="3230" actId="108"/>
          <ac:spMkLst>
            <pc:docMk/>
            <pc:sldMk cId="3591351424" sldId="1356"/>
            <ac:spMk id="3" creationId="{6CB19E5A-E85A-4BD4-A116-195AA98D4BCA}"/>
          </ac:spMkLst>
        </pc:spChg>
        <pc:spChg chg="add mod">
          <ac:chgData name="Peter Frem" userId="374582d8-c23e-4e8e-ba16-f52c00de4294" providerId="ADAL" clId="{95E6D443-FF58-44DA-B983-2761EA910772}" dt="2018-03-18T22:15:49.371" v="2078" actId="20577"/>
          <ac:spMkLst>
            <pc:docMk/>
            <pc:sldMk cId="3591351424" sldId="1356"/>
            <ac:spMk id="6" creationId="{09275865-8EC5-4205-880D-3E61A9A1E78F}"/>
          </ac:spMkLst>
        </pc:spChg>
        <pc:spChg chg="add del mod">
          <ac:chgData name="Peter Frem" userId="374582d8-c23e-4e8e-ba16-f52c00de4294" providerId="ADAL" clId="{95E6D443-FF58-44DA-B983-2761EA910772}" dt="2018-03-18T23:35:53.135" v="3125" actId="478"/>
          <ac:spMkLst>
            <pc:docMk/>
            <pc:sldMk cId="3591351424" sldId="1356"/>
            <ac:spMk id="7" creationId="{F62D1AF2-20EF-4A11-B0E4-4A6B96914A7B}"/>
          </ac:spMkLst>
        </pc:spChg>
        <pc:spChg chg="add mod">
          <ac:chgData name="Peter Frem" userId="374582d8-c23e-4e8e-ba16-f52c00de4294" providerId="ADAL" clId="{95E6D443-FF58-44DA-B983-2761EA910772}" dt="2018-03-18T23:11:20.616" v="2642" actId="108"/>
          <ac:spMkLst>
            <pc:docMk/>
            <pc:sldMk cId="3591351424" sldId="1356"/>
            <ac:spMk id="8" creationId="{13F3F7BF-CF73-400D-A083-A0037311596F}"/>
          </ac:spMkLst>
        </pc:spChg>
        <pc:spChg chg="add del mod">
          <ac:chgData name="Peter Frem" userId="374582d8-c23e-4e8e-ba16-f52c00de4294" providerId="ADAL" clId="{95E6D443-FF58-44DA-B983-2761EA910772}" dt="2018-03-18T23:14:12.281" v="2783" actId="478"/>
          <ac:spMkLst>
            <pc:docMk/>
            <pc:sldMk cId="3591351424" sldId="1356"/>
            <ac:spMk id="9" creationId="{F6E4F74E-E9A9-4166-81CF-F169F22255CC}"/>
          </ac:spMkLst>
        </pc:spChg>
        <pc:picChg chg="add del mod">
          <ac:chgData name="Peter Frem" userId="374582d8-c23e-4e8e-ba16-f52c00de4294" providerId="ADAL" clId="{95E6D443-FF58-44DA-B983-2761EA910772}" dt="2018-03-18T21:52:12.560" v="1437" actId="478"/>
          <ac:picMkLst>
            <pc:docMk/>
            <pc:sldMk cId="3591351424" sldId="1356"/>
            <ac:picMk id="5" creationId="{16581115-C237-41C2-82F7-6552C615F1C4}"/>
          </ac:picMkLst>
        </pc:picChg>
      </pc:sldChg>
      <pc:sldChg chg="addSp delSp modSp setBg">
        <pc:chgData name="Peter Frem" userId="374582d8-c23e-4e8e-ba16-f52c00de4294" providerId="ADAL" clId="{95E6D443-FF58-44DA-B983-2761EA910772}" dt="2018-03-18T22:47:39.122" v="2190" actId="14100"/>
        <pc:sldMkLst>
          <pc:docMk/>
          <pc:sldMk cId="2011509257" sldId="1359"/>
        </pc:sldMkLst>
        <pc:spChg chg="add del mod">
          <ac:chgData name="Peter Frem" userId="374582d8-c23e-4e8e-ba16-f52c00de4294" providerId="ADAL" clId="{95E6D443-FF58-44DA-B983-2761EA910772}" dt="2018-03-18T22:06:15.160" v="1843" actId="14100"/>
          <ac:spMkLst>
            <pc:docMk/>
            <pc:sldMk cId="2011509257" sldId="1359"/>
            <ac:spMk id="2" creationId="{58075BB5-2D43-420E-8A92-85D6963F0189}"/>
          </ac:spMkLst>
        </pc:spChg>
        <pc:spChg chg="mod">
          <ac:chgData name="Peter Frem" userId="374582d8-c23e-4e8e-ba16-f52c00de4294" providerId="ADAL" clId="{95E6D443-FF58-44DA-B983-2761EA910772}" dt="2018-03-18T22:12:06.646" v="2016" actId="20577"/>
          <ac:spMkLst>
            <pc:docMk/>
            <pc:sldMk cId="2011509257" sldId="1359"/>
            <ac:spMk id="3" creationId="{ECD66759-EF8F-4FAE-A11B-6295F3482424}"/>
          </ac:spMkLst>
        </pc:spChg>
        <pc:spChg chg="mod">
          <ac:chgData name="Peter Frem" userId="374582d8-c23e-4e8e-ba16-f52c00de4294" providerId="ADAL" clId="{95E6D443-FF58-44DA-B983-2761EA910772}" dt="2018-03-18T22:47:39.122" v="2190" actId="14100"/>
          <ac:spMkLst>
            <pc:docMk/>
            <pc:sldMk cId="2011509257" sldId="1359"/>
            <ac:spMk id="4" creationId="{2457248B-D8C8-4876-9FAF-F8214933664C}"/>
          </ac:spMkLst>
        </pc:spChg>
        <pc:spChg chg="add del mod">
          <ac:chgData name="Peter Frem" userId="374582d8-c23e-4e8e-ba16-f52c00de4294" providerId="ADAL" clId="{95E6D443-FF58-44DA-B983-2761EA910772}" dt="2018-03-18T22:06:15.160" v="1843" actId="14100"/>
          <ac:spMkLst>
            <pc:docMk/>
            <pc:sldMk cId="2011509257" sldId="1359"/>
            <ac:spMk id="5" creationId="{4E621624-F82A-498F-A13E-F07E7C83792E}"/>
          </ac:spMkLst>
        </pc:spChg>
        <pc:spChg chg="add mod">
          <ac:chgData name="Peter Frem" userId="374582d8-c23e-4e8e-ba16-f52c00de4294" providerId="ADAL" clId="{95E6D443-FF58-44DA-B983-2761EA910772}" dt="2018-03-18T22:47:39.122" v="2190" actId="14100"/>
          <ac:spMkLst>
            <pc:docMk/>
            <pc:sldMk cId="2011509257" sldId="1359"/>
            <ac:spMk id="6" creationId="{A8F63CD1-902A-40E2-B003-A97AF1CFD272}"/>
          </ac:spMkLst>
        </pc:spChg>
        <pc:spChg chg="add del">
          <ac:chgData name="Peter Frem" userId="374582d8-c23e-4e8e-ba16-f52c00de4294" providerId="ADAL" clId="{95E6D443-FF58-44DA-B983-2761EA910772}" dt="2018-03-18T22:07:09.641" v="1855" actId="478"/>
          <ac:spMkLst>
            <pc:docMk/>
            <pc:sldMk cId="2011509257" sldId="1359"/>
            <ac:spMk id="7" creationId="{E84A2683-F37B-4DC6-9008-C6571FB560A4}"/>
          </ac:spMkLst>
        </pc:spChg>
        <pc:spChg chg="add del">
          <ac:chgData name="Peter Frem" userId="374582d8-c23e-4e8e-ba16-f52c00de4294" providerId="ADAL" clId="{95E6D443-FF58-44DA-B983-2761EA910772}" dt="2018-03-18T22:07:10.391" v="1856" actId="478"/>
          <ac:spMkLst>
            <pc:docMk/>
            <pc:sldMk cId="2011509257" sldId="1359"/>
            <ac:spMk id="8" creationId="{3A7E6C8F-C460-4E4E-B8A1-ABAF10C61A6E}"/>
          </ac:spMkLst>
        </pc:spChg>
        <pc:spChg chg="add del">
          <ac:chgData name="Peter Frem" userId="374582d8-c23e-4e8e-ba16-f52c00de4294" providerId="ADAL" clId="{95E6D443-FF58-44DA-B983-2761EA910772}" dt="2018-03-18T22:07:08.272" v="1854" actId="478"/>
          <ac:spMkLst>
            <pc:docMk/>
            <pc:sldMk cId="2011509257" sldId="1359"/>
            <ac:spMk id="9" creationId="{166AE987-4792-4C85-AAD0-E16FA845C9A0}"/>
          </ac:spMkLst>
        </pc:spChg>
      </pc:sldChg>
      <pc:sldChg chg="addSp delSp modSp setBg">
        <pc:chgData name="Peter Frem" userId="374582d8-c23e-4e8e-ba16-f52c00de4294" providerId="ADAL" clId="{95E6D443-FF58-44DA-B983-2761EA910772}" dt="2018-03-18T23:07:26.193" v="2597" actId="948"/>
        <pc:sldMkLst>
          <pc:docMk/>
          <pc:sldMk cId="4242011067" sldId="1706"/>
        </pc:sldMkLst>
        <pc:spChg chg="add mod">
          <ac:chgData name="Peter Frem" userId="374582d8-c23e-4e8e-ba16-f52c00de4294" providerId="ADAL" clId="{95E6D443-FF58-44DA-B983-2761EA910772}" dt="2018-03-18T23:07:26.193" v="2597" actId="948"/>
          <ac:spMkLst>
            <pc:docMk/>
            <pc:sldMk cId="4242011067" sldId="1706"/>
            <ac:spMk id="2" creationId="{E5EC98BF-3135-456D-B731-D0F7CE468FCC}"/>
          </ac:spMkLst>
        </pc:spChg>
        <pc:spChg chg="mod">
          <ac:chgData name="Peter Frem" userId="374582d8-c23e-4e8e-ba16-f52c00de4294" providerId="ADAL" clId="{95E6D443-FF58-44DA-B983-2761EA910772}" dt="2018-03-18T23:04:27.155" v="2543" actId="207"/>
          <ac:spMkLst>
            <pc:docMk/>
            <pc:sldMk cId="4242011067" sldId="1706"/>
            <ac:spMk id="3" creationId="{00000000-0000-0000-0000-000000000000}"/>
          </ac:spMkLst>
        </pc:spChg>
        <pc:spChg chg="del mod">
          <ac:chgData name="Peter Frem" userId="374582d8-c23e-4e8e-ba16-f52c00de4294" providerId="ADAL" clId="{95E6D443-FF58-44DA-B983-2761EA910772}" dt="2018-03-18T22:58:57.605" v="2408" actId="478"/>
          <ac:spMkLst>
            <pc:docMk/>
            <pc:sldMk cId="4242011067" sldId="1706"/>
            <ac:spMk id="7" creationId="{2B744D6F-204F-4777-AE0D-4EFF69011B58}"/>
          </ac:spMkLst>
        </pc:spChg>
      </pc:sldChg>
      <pc:sldChg chg="addSp delSp modSp new add delAnim modAnim modNotesTx">
        <pc:chgData name="Peter Frem" userId="374582d8-c23e-4e8e-ba16-f52c00de4294" providerId="ADAL" clId="{95E6D443-FF58-44DA-B983-2761EA910772}" dt="2018-03-18T23:24:12.537" v="2784" actId="207"/>
        <pc:sldMkLst>
          <pc:docMk/>
          <pc:sldMk cId="3340988021" sldId="1709"/>
        </pc:sldMkLst>
        <pc:spChg chg="add mod">
          <ac:chgData name="Peter Frem" userId="374582d8-c23e-4e8e-ba16-f52c00de4294" providerId="ADAL" clId="{95E6D443-FF58-44DA-B983-2761EA910772}" dt="2018-03-18T21:38:13.793" v="1160" actId="14100"/>
          <ac:spMkLst>
            <pc:docMk/>
            <pc:sldMk cId="3340988021" sldId="1709"/>
            <ac:spMk id="2" creationId="{F407B1B0-10E6-45F0-88D0-C45839C38934}"/>
          </ac:spMkLst>
        </pc:spChg>
        <pc:spChg chg="add mod">
          <ac:chgData name="Peter Frem" userId="374582d8-c23e-4e8e-ba16-f52c00de4294" providerId="ADAL" clId="{95E6D443-FF58-44DA-B983-2761EA910772}" dt="2018-03-18T23:24:12.537" v="2784" actId="207"/>
          <ac:spMkLst>
            <pc:docMk/>
            <pc:sldMk cId="3340988021" sldId="1709"/>
            <ac:spMk id="3" creationId="{9B4E7602-3B75-4996-8A68-CCFBDF3E810E}"/>
          </ac:spMkLst>
        </pc:spChg>
        <pc:spChg chg="add mod">
          <ac:chgData name="Peter Frem" userId="374582d8-c23e-4e8e-ba16-f52c00de4294" providerId="ADAL" clId="{95E6D443-FF58-44DA-B983-2761EA910772}" dt="2018-03-18T20:30:58.815" v="166" actId="2711"/>
          <ac:spMkLst>
            <pc:docMk/>
            <pc:sldMk cId="3340988021" sldId="1709"/>
            <ac:spMk id="4" creationId="{7C9EE8FC-3AAE-4BD0-A8F0-63F518FB57E2}"/>
          </ac:spMkLst>
        </pc:spChg>
        <pc:spChg chg="add del mod">
          <ac:chgData name="Peter Frem" userId="374582d8-c23e-4e8e-ba16-f52c00de4294" providerId="ADAL" clId="{95E6D443-FF58-44DA-B983-2761EA910772}" dt="2018-03-18T20:24:52.518" v="10" actId="478"/>
          <ac:spMkLst>
            <pc:docMk/>
            <pc:sldMk cId="3340988021" sldId="1709"/>
            <ac:spMk id="5" creationId="{1F0C5E7E-BD87-488F-868F-99B7F17C3BE6}"/>
          </ac:spMkLst>
        </pc:spChg>
        <pc:spChg chg="add del mod">
          <ac:chgData name="Peter Frem" userId="374582d8-c23e-4e8e-ba16-f52c00de4294" providerId="ADAL" clId="{95E6D443-FF58-44DA-B983-2761EA910772}" dt="2018-03-18T20:24:53.032" v="11" actId="478"/>
          <ac:spMkLst>
            <pc:docMk/>
            <pc:sldMk cId="3340988021" sldId="1709"/>
            <ac:spMk id="6" creationId="{DDC2CE4D-755B-41E8-AFAE-3A05E842DCDD}"/>
          </ac:spMkLst>
        </pc:spChg>
        <pc:picChg chg="add del">
          <ac:chgData name="Peter Frem" userId="374582d8-c23e-4e8e-ba16-f52c00de4294" providerId="ADAL" clId="{95E6D443-FF58-44DA-B983-2761EA910772}" dt="2018-03-18T21:27:33.616" v="838" actId="478"/>
          <ac:picMkLst>
            <pc:docMk/>
            <pc:sldMk cId="3340988021" sldId="1709"/>
            <ac:picMk id="7" creationId="{FB1420FC-95F1-4A86-8754-29D9B2CEA7DC}"/>
          </ac:picMkLst>
        </pc:picChg>
      </pc:sldChg>
      <pc:sldChg chg="addSp delSp modSp add">
        <pc:chgData name="Peter Frem" userId="374582d8-c23e-4e8e-ba16-f52c00de4294" providerId="ADAL" clId="{95E6D443-FF58-44DA-B983-2761EA910772}" dt="2018-03-18T23:31:24.939" v="2832" actId="12789"/>
        <pc:sldMkLst>
          <pc:docMk/>
          <pc:sldMk cId="1872075587" sldId="1710"/>
        </pc:sldMkLst>
        <pc:spChg chg="mod">
          <ac:chgData name="Peter Frem" userId="374582d8-c23e-4e8e-ba16-f52c00de4294" providerId="ADAL" clId="{95E6D443-FF58-44DA-B983-2761EA910772}" dt="2018-03-18T23:09:36.789" v="2628" actId="14100"/>
          <ac:spMkLst>
            <pc:docMk/>
            <pc:sldMk cId="1872075587" sldId="1710"/>
            <ac:spMk id="3" creationId="{ECD66759-EF8F-4FAE-A11B-6295F3482424}"/>
          </ac:spMkLst>
        </pc:spChg>
        <pc:spChg chg="add del mod">
          <ac:chgData name="Peter Frem" userId="374582d8-c23e-4e8e-ba16-f52c00de4294" providerId="ADAL" clId="{95E6D443-FF58-44DA-B983-2761EA910772}" dt="2018-03-18T23:09:23.686" v="2624" actId="12789"/>
          <ac:spMkLst>
            <pc:docMk/>
            <pc:sldMk cId="1872075587" sldId="1710"/>
            <ac:spMk id="4" creationId="{C63C021A-0D85-4E70-8C4F-15C62E5A9AC2}"/>
          </ac:spMkLst>
        </pc:spChg>
        <pc:graphicFrameChg chg="del mod modGraphic">
          <ac:chgData name="Peter Frem" userId="374582d8-c23e-4e8e-ba16-f52c00de4294" providerId="ADAL" clId="{95E6D443-FF58-44DA-B983-2761EA910772}" dt="2018-03-18T23:09:17.314" v="2622" actId="12789"/>
          <ac:graphicFrameMkLst>
            <pc:docMk/>
            <pc:sldMk cId="1872075587" sldId="1710"/>
            <ac:graphicFrameMk id="2" creationId="{7422B806-F8F3-49D1-8B7B-9562FDD5ED05}"/>
          </ac:graphicFrameMkLst>
        </pc:graphicFrameChg>
        <pc:graphicFrameChg chg="add mod">
          <ac:chgData name="Peter Frem" userId="374582d8-c23e-4e8e-ba16-f52c00de4294" providerId="ADAL" clId="{95E6D443-FF58-44DA-B983-2761EA910772}" dt="2018-03-18T23:31:24.939" v="2832" actId="12789"/>
          <ac:graphicFrameMkLst>
            <pc:docMk/>
            <pc:sldMk cId="1872075587" sldId="1710"/>
            <ac:graphicFrameMk id="5" creationId="{C8937DE0-7152-4D29-BA68-8DD67D6EB9AB}"/>
          </ac:graphicFrameMkLst>
        </pc:graphicFrameChg>
      </pc:sldChg>
      <pc:sldChg chg="addSp delSp modSp add">
        <pc:chgData name="Peter Frem" userId="374582d8-c23e-4e8e-ba16-f52c00de4294" providerId="ADAL" clId="{95E6D443-FF58-44DA-B983-2761EA910772}" dt="2018-03-18T22:54:22.723" v="2260" actId="207"/>
        <pc:sldMkLst>
          <pc:docMk/>
          <pc:sldMk cId="3908801940" sldId="1711"/>
        </pc:sldMkLst>
        <pc:spChg chg="mod">
          <ac:chgData name="Peter Frem" userId="374582d8-c23e-4e8e-ba16-f52c00de4294" providerId="ADAL" clId="{95E6D443-FF58-44DA-B983-2761EA910772}" dt="2018-03-18T21:54:34.061" v="1450" actId="14100"/>
          <ac:spMkLst>
            <pc:docMk/>
            <pc:sldMk cId="3908801940" sldId="1711"/>
            <ac:spMk id="2" creationId="{F407B1B0-10E6-45F0-88D0-C45839C38934}"/>
          </ac:spMkLst>
        </pc:spChg>
        <pc:spChg chg="mod">
          <ac:chgData name="Peter Frem" userId="374582d8-c23e-4e8e-ba16-f52c00de4294" providerId="ADAL" clId="{95E6D443-FF58-44DA-B983-2761EA910772}" dt="2018-03-18T22:54:22.723" v="2260" actId="207"/>
          <ac:spMkLst>
            <pc:docMk/>
            <pc:sldMk cId="3908801940" sldId="1711"/>
            <ac:spMk id="3" creationId="{9B4E7602-3B75-4996-8A68-CCFBDF3E810E}"/>
          </ac:spMkLst>
        </pc:spChg>
        <pc:spChg chg="mod">
          <ac:chgData name="Peter Frem" userId="374582d8-c23e-4e8e-ba16-f52c00de4294" providerId="ADAL" clId="{95E6D443-FF58-44DA-B983-2761EA910772}" dt="2018-03-18T22:53:44.084" v="2259" actId="948"/>
          <ac:spMkLst>
            <pc:docMk/>
            <pc:sldMk cId="3908801940" sldId="1711"/>
            <ac:spMk id="4" creationId="{7C9EE8FC-3AAE-4BD0-A8F0-63F518FB57E2}"/>
          </ac:spMkLst>
        </pc:spChg>
        <pc:spChg chg="add del mod">
          <ac:chgData name="Peter Frem" userId="374582d8-c23e-4e8e-ba16-f52c00de4294" providerId="ADAL" clId="{95E6D443-FF58-44DA-B983-2761EA910772}" dt="2018-03-18T22:51:58.277" v="2230" actId="207"/>
          <ac:spMkLst>
            <pc:docMk/>
            <pc:sldMk cId="3908801940" sldId="1711"/>
            <ac:spMk id="8" creationId="{C63887E1-E5B8-4A7B-8B16-279EDC60A567}"/>
          </ac:spMkLst>
        </pc:spChg>
        <pc:spChg chg="add del mod">
          <ac:chgData name="Peter Frem" userId="374582d8-c23e-4e8e-ba16-f52c00de4294" providerId="ADAL" clId="{95E6D443-FF58-44DA-B983-2761EA910772}" dt="2018-03-18T22:52:07.114" v="2234" actId="207"/>
          <ac:spMkLst>
            <pc:docMk/>
            <pc:sldMk cId="3908801940" sldId="1711"/>
            <ac:spMk id="9" creationId="{AB9A93F5-A777-445A-9E51-9D46DB9E364F}"/>
          </ac:spMkLst>
        </pc:spChg>
        <pc:picChg chg="add del mod modCrop">
          <ac:chgData name="Peter Frem" userId="374582d8-c23e-4e8e-ba16-f52c00de4294" providerId="ADAL" clId="{95E6D443-FF58-44DA-B983-2761EA910772}" dt="2018-03-18T22:52:00.635" v="2231" actId="207"/>
          <ac:picMkLst>
            <pc:docMk/>
            <pc:sldMk cId="3908801940" sldId="1711"/>
            <ac:picMk id="6" creationId="{8FCF6333-25DF-41DA-AA06-1D3D6CCBBCE1}"/>
          </ac:picMkLst>
        </pc:picChg>
        <pc:picChg chg="add del">
          <ac:chgData name="Peter Frem" userId="374582d8-c23e-4e8e-ba16-f52c00de4294" providerId="ADAL" clId="{95E6D443-FF58-44DA-B983-2761EA910772}" dt="2018-03-18T22:49:57.545" v="2205" actId="478"/>
          <ac:picMkLst>
            <pc:docMk/>
            <pc:sldMk cId="3908801940" sldId="1711"/>
            <ac:picMk id="7" creationId="{4F3F4846-90FC-4BC9-AD77-320442C99D87}"/>
          </ac:picMkLst>
        </pc:picChg>
        <pc:picChg chg="add del">
          <ac:chgData name="Peter Frem" userId="374582d8-c23e-4e8e-ba16-f52c00de4294" providerId="ADAL" clId="{95E6D443-FF58-44DA-B983-2761EA910772}" dt="2018-03-18T22:51:48.220" v="2221" actId="207"/>
          <ac:picMkLst>
            <pc:docMk/>
            <pc:sldMk cId="3908801940" sldId="1711"/>
            <ac:picMk id="11" creationId="{4D85AB2A-17EC-4EC9-A743-60379A1B9B33}"/>
          </ac:picMkLst>
        </pc:picChg>
        <pc:picChg chg="add mod">
          <ac:chgData name="Peter Frem" userId="374582d8-c23e-4e8e-ba16-f52c00de4294" providerId="ADAL" clId="{95E6D443-FF58-44DA-B983-2761EA910772}" dt="2018-03-18T22:53:21.198" v="2253" actId="554"/>
          <ac:picMkLst>
            <pc:docMk/>
            <pc:sldMk cId="3908801940" sldId="1711"/>
            <ac:picMk id="12" creationId="{F03A8B8E-5298-4488-AE33-A826075FCC7C}"/>
          </ac:picMkLst>
        </pc:picChg>
        <pc:picChg chg="add mod modCrop">
          <ac:chgData name="Peter Frem" userId="374582d8-c23e-4e8e-ba16-f52c00de4294" providerId="ADAL" clId="{95E6D443-FF58-44DA-B983-2761EA910772}" dt="2018-03-18T22:53:21.198" v="2253" actId="554"/>
          <ac:picMkLst>
            <pc:docMk/>
            <pc:sldMk cId="3908801940" sldId="1711"/>
            <ac:picMk id="13" creationId="{A9116689-7385-4C7A-AF61-17A8BE9B3C17}"/>
          </ac:picMkLst>
        </pc:picChg>
        <pc:picChg chg="add del mod ord modCrop">
          <ac:chgData name="Peter Frem" userId="374582d8-c23e-4e8e-ba16-f52c00de4294" providerId="ADAL" clId="{95E6D443-FF58-44DA-B983-2761EA910772}" dt="2018-03-18T22:51:45.508" v="2219" actId="207"/>
          <ac:picMkLst>
            <pc:docMk/>
            <pc:sldMk cId="3908801940" sldId="1711"/>
            <ac:picMk id="1026" creationId="{BBF52B52-6DD2-46D4-B4E3-3D5943B273A0}"/>
          </ac:picMkLst>
        </pc:picChg>
      </pc:sldChg>
      <pc:sldChg chg="addSp delSp modSp add setBg">
        <pc:chgData name="Peter Frem" userId="374582d8-c23e-4e8e-ba16-f52c00de4294" providerId="ADAL" clId="{95E6D443-FF58-44DA-B983-2761EA910772}" dt="2018-03-18T22:54:31.463" v="2262" actId="207"/>
        <pc:sldMkLst>
          <pc:docMk/>
          <pc:sldMk cId="2038025168" sldId="1712"/>
        </pc:sldMkLst>
        <pc:spChg chg="mod">
          <ac:chgData name="Peter Frem" userId="374582d8-c23e-4e8e-ba16-f52c00de4294" providerId="ADAL" clId="{95E6D443-FF58-44DA-B983-2761EA910772}" dt="2018-03-18T22:48:26.023" v="2199" actId="14100"/>
          <ac:spMkLst>
            <pc:docMk/>
            <pc:sldMk cId="2038025168" sldId="1712"/>
            <ac:spMk id="3" creationId="{ECD66759-EF8F-4FAE-A11B-6295F3482424}"/>
          </ac:spMkLst>
        </pc:spChg>
        <pc:spChg chg="add del">
          <ac:chgData name="Peter Frem" userId="374582d8-c23e-4e8e-ba16-f52c00de4294" providerId="ADAL" clId="{95E6D443-FF58-44DA-B983-2761EA910772}" dt="2018-03-18T22:48:00.368" v="2193" actId="478"/>
          <ac:spMkLst>
            <pc:docMk/>
            <pc:sldMk cId="2038025168" sldId="1712"/>
            <ac:spMk id="4" creationId="{D17E58EF-1388-4D53-B37B-24157B03E9D3}"/>
          </ac:spMkLst>
        </pc:spChg>
        <pc:spChg chg="add del mod">
          <ac:chgData name="Peter Frem" userId="374582d8-c23e-4e8e-ba16-f52c00de4294" providerId="ADAL" clId="{95E6D443-FF58-44DA-B983-2761EA910772}" dt="2018-03-18T22:48:13.759" v="2195" actId="478"/>
          <ac:spMkLst>
            <pc:docMk/>
            <pc:sldMk cId="2038025168" sldId="1712"/>
            <ac:spMk id="6" creationId="{0853D68D-7D91-4DED-A593-218078C13918}"/>
          </ac:spMkLst>
        </pc:spChg>
        <pc:spChg chg="add del mod">
          <ac:chgData name="Peter Frem" userId="374582d8-c23e-4e8e-ba16-f52c00de4294" providerId="ADAL" clId="{95E6D443-FF58-44DA-B983-2761EA910772}" dt="2018-03-18T22:48:39.213" v="2201" actId="207"/>
          <ac:spMkLst>
            <pc:docMk/>
            <pc:sldMk cId="2038025168" sldId="1712"/>
            <ac:spMk id="7" creationId="{FA9796AA-65EB-48B1-8C4D-1317F4D065AF}"/>
          </ac:spMkLst>
        </pc:spChg>
        <pc:graphicFrameChg chg="del modGraphic">
          <ac:chgData name="Peter Frem" userId="374582d8-c23e-4e8e-ba16-f52c00de4294" providerId="ADAL" clId="{95E6D443-FF58-44DA-B983-2761EA910772}" dt="2018-03-18T22:48:37.592" v="2200" actId="207"/>
          <ac:graphicFrameMkLst>
            <pc:docMk/>
            <pc:sldMk cId="2038025168" sldId="1712"/>
            <ac:graphicFrameMk id="2" creationId="{7422B806-F8F3-49D1-8B7B-9562FDD5ED05}"/>
          </ac:graphicFrameMkLst>
        </pc:graphicFrameChg>
        <pc:graphicFrameChg chg="add mod modGraphic">
          <ac:chgData name="Peter Frem" userId="374582d8-c23e-4e8e-ba16-f52c00de4294" providerId="ADAL" clId="{95E6D443-FF58-44DA-B983-2761EA910772}" dt="2018-03-18T22:54:31.463" v="2262" actId="207"/>
          <ac:graphicFrameMkLst>
            <pc:docMk/>
            <pc:sldMk cId="2038025168" sldId="1712"/>
            <ac:graphicFrameMk id="8" creationId="{A0D685DF-49EC-4724-B9A9-2A9D4F215835}"/>
          </ac:graphicFrameMkLst>
        </pc:graphicFrameChg>
      </pc:sldChg>
      <pc:sldChg chg="addSp delSp modSp new add setBg">
        <pc:chgData name="Peter Frem" userId="374582d8-c23e-4e8e-ba16-f52c00de4294" providerId="ADAL" clId="{95E6D443-FF58-44DA-B983-2761EA910772}" dt="2018-03-18T23:25:37.177" v="2799" actId="12789"/>
        <pc:sldMkLst>
          <pc:docMk/>
          <pc:sldMk cId="3993292041" sldId="1713"/>
        </pc:sldMkLst>
        <pc:spChg chg="del mod">
          <ac:chgData name="Peter Frem" userId="374582d8-c23e-4e8e-ba16-f52c00de4294" providerId="ADAL" clId="{95E6D443-FF58-44DA-B983-2761EA910772}" dt="2018-03-18T23:11:28.062" v="2645" actId="478"/>
          <ac:spMkLst>
            <pc:docMk/>
            <pc:sldMk cId="3993292041" sldId="1713"/>
            <ac:spMk id="2" creationId="{D3160774-1536-4A6D-B219-8380019FE350}"/>
          </ac:spMkLst>
        </pc:spChg>
        <pc:spChg chg="mod">
          <ac:chgData name="Peter Frem" userId="374582d8-c23e-4e8e-ba16-f52c00de4294" providerId="ADAL" clId="{95E6D443-FF58-44DA-B983-2761EA910772}" dt="2018-03-18T23:25:37.177" v="2799" actId="12789"/>
          <ac:spMkLst>
            <pc:docMk/>
            <pc:sldMk cId="3993292041" sldId="1713"/>
            <ac:spMk id="3" creationId="{D2BF853A-D370-4960-B652-57EE1C47CAAA}"/>
          </ac:spMkLst>
        </pc:spChg>
        <pc:spChg chg="add mod">
          <ac:chgData name="Peter Frem" userId="374582d8-c23e-4e8e-ba16-f52c00de4294" providerId="ADAL" clId="{95E6D443-FF58-44DA-B983-2761EA910772}" dt="2018-03-18T22:15:58.021" v="2106" actId="20577"/>
          <ac:spMkLst>
            <pc:docMk/>
            <pc:sldMk cId="3993292041" sldId="1713"/>
            <ac:spMk id="6" creationId="{CA07503D-796E-4601-B7A9-0579E05697E3}"/>
          </ac:spMkLst>
        </pc:spChg>
        <pc:spChg chg="add mod">
          <ac:chgData name="Peter Frem" userId="374582d8-c23e-4e8e-ba16-f52c00de4294" providerId="ADAL" clId="{95E6D443-FF58-44DA-B983-2761EA910772}" dt="2018-03-18T23:11:25.470" v="2643" actId="12789"/>
          <ac:spMkLst>
            <pc:docMk/>
            <pc:sldMk cId="3993292041" sldId="1713"/>
            <ac:spMk id="7" creationId="{3EC7F3D7-B129-4D7E-9CC6-CAE21144441C}"/>
          </ac:spMkLst>
        </pc:spChg>
        <pc:picChg chg="add del mod">
          <ac:chgData name="Peter Frem" userId="374582d8-c23e-4e8e-ba16-f52c00de4294" providerId="ADAL" clId="{95E6D443-FF58-44DA-B983-2761EA910772}" dt="2018-03-18T22:03:03.528" v="1822" actId="478"/>
          <ac:picMkLst>
            <pc:docMk/>
            <pc:sldMk cId="3993292041" sldId="1713"/>
            <ac:picMk id="5" creationId="{835F49AC-2716-48DF-BF4E-88FFF75CC959}"/>
          </ac:picMkLst>
        </pc:picChg>
      </pc:sldChg>
      <pc:sldChg chg="addSp delSp modSp add setBg">
        <pc:chgData name="Peter Frem" userId="374582d8-c23e-4e8e-ba16-f52c00de4294" providerId="ADAL" clId="{95E6D443-FF58-44DA-B983-2761EA910772}" dt="2018-03-18T23:27:18.399" v="2830" actId="12789"/>
        <pc:sldMkLst>
          <pc:docMk/>
          <pc:sldMk cId="3193479755" sldId="1714"/>
        </pc:sldMkLst>
        <pc:spChg chg="del mod">
          <ac:chgData name="Peter Frem" userId="374582d8-c23e-4e8e-ba16-f52c00de4294" providerId="ADAL" clId="{95E6D443-FF58-44DA-B983-2761EA910772}" dt="2018-03-18T23:24:52.384" v="2791" actId="478"/>
          <ac:spMkLst>
            <pc:docMk/>
            <pc:sldMk cId="3193479755" sldId="1714"/>
            <ac:spMk id="2" creationId="{D3160774-1536-4A6D-B219-8380019FE350}"/>
          </ac:spMkLst>
        </pc:spChg>
        <pc:spChg chg="mod">
          <ac:chgData name="Peter Frem" userId="374582d8-c23e-4e8e-ba16-f52c00de4294" providerId="ADAL" clId="{95E6D443-FF58-44DA-B983-2761EA910772}" dt="2018-03-18T23:27:13.505" v="2829" actId="14100"/>
          <ac:spMkLst>
            <pc:docMk/>
            <pc:sldMk cId="3193479755" sldId="1714"/>
            <ac:spMk id="3" creationId="{D2BF853A-D370-4960-B652-57EE1C47CAAA}"/>
          </ac:spMkLst>
        </pc:spChg>
        <pc:spChg chg="add del mod">
          <ac:chgData name="Peter Frem" userId="374582d8-c23e-4e8e-ba16-f52c00de4294" providerId="ADAL" clId="{95E6D443-FF58-44DA-B983-2761EA910772}" dt="2018-03-18T23:26:22.098" v="2818" actId="12789"/>
          <ac:spMkLst>
            <pc:docMk/>
            <pc:sldMk cId="3193479755" sldId="1714"/>
            <ac:spMk id="4" creationId="{21D362BC-D057-4573-85A4-84B336E8623F}"/>
          </ac:spMkLst>
        </pc:spChg>
        <pc:picChg chg="add del mod">
          <ac:chgData name="Peter Frem" userId="374582d8-c23e-4e8e-ba16-f52c00de4294" providerId="ADAL" clId="{95E6D443-FF58-44DA-B983-2761EA910772}" dt="2018-03-18T23:26:20.782" v="2817" actId="12789"/>
          <ac:picMkLst>
            <pc:docMk/>
            <pc:sldMk cId="3193479755" sldId="1714"/>
            <ac:picMk id="5" creationId="{C9B2AF16-08FB-4376-BBAC-55A3A07478C2}"/>
          </ac:picMkLst>
        </pc:picChg>
        <pc:picChg chg="add mod modCrop">
          <ac:chgData name="Peter Frem" userId="374582d8-c23e-4e8e-ba16-f52c00de4294" providerId="ADAL" clId="{95E6D443-FF58-44DA-B983-2761EA910772}" dt="2018-03-18T23:27:18.399" v="2830" actId="12789"/>
          <ac:picMkLst>
            <pc:docMk/>
            <pc:sldMk cId="3193479755" sldId="1714"/>
            <ac:picMk id="7" creationId="{91B6E3E5-EE19-4F1C-BE0C-3F67D175F24B}"/>
          </ac:picMkLst>
        </pc:picChg>
        <pc:picChg chg="add del">
          <ac:chgData name="Peter Frem" userId="374582d8-c23e-4e8e-ba16-f52c00de4294" providerId="ADAL" clId="{95E6D443-FF58-44DA-B983-2761EA910772}" dt="2018-03-18T22:04:42.952" v="1829" actId="478"/>
          <ac:picMkLst>
            <pc:docMk/>
            <pc:sldMk cId="3193479755" sldId="1714"/>
            <ac:picMk id="2050" creationId="{F66E878D-B869-4338-B2E4-B8E8529A5F3B}"/>
          </ac:picMkLst>
        </pc:picChg>
      </pc:sldChg>
      <pc:sldChg chg="addSp delSp modSp new add setBg">
        <pc:chgData name="Peter Frem" userId="374582d8-c23e-4e8e-ba16-f52c00de4294" providerId="ADAL" clId="{95E6D443-FF58-44DA-B983-2761EA910772}" dt="2018-03-18T23:08:45.903" v="2621" actId="242"/>
        <pc:sldMkLst>
          <pc:docMk/>
          <pc:sldMk cId="1830191811" sldId="1715"/>
        </pc:sldMkLst>
        <pc:spChg chg="del">
          <ac:chgData name="Peter Frem" userId="374582d8-c23e-4e8e-ba16-f52c00de4294" providerId="ADAL" clId="{95E6D443-FF58-44DA-B983-2761EA910772}" dt="2018-03-18T22:09:53.879" v="1875" actId="242"/>
          <ac:spMkLst>
            <pc:docMk/>
            <pc:sldMk cId="1830191811" sldId="1715"/>
            <ac:spMk id="2" creationId="{2E1E17AD-037E-46F4-A63D-D399F544E0F4}"/>
          </ac:spMkLst>
        </pc:spChg>
        <pc:spChg chg="del">
          <ac:chgData name="Peter Frem" userId="374582d8-c23e-4e8e-ba16-f52c00de4294" providerId="ADAL" clId="{95E6D443-FF58-44DA-B983-2761EA910772}" dt="2018-03-18T22:09:53.879" v="1875" actId="242"/>
          <ac:spMkLst>
            <pc:docMk/>
            <pc:sldMk cId="1830191811" sldId="1715"/>
            <ac:spMk id="3" creationId="{2EEF6829-D45B-46F5-8192-9F40BC2CE173}"/>
          </ac:spMkLst>
        </pc:spChg>
        <pc:spChg chg="del">
          <ac:chgData name="Peter Frem" userId="374582d8-c23e-4e8e-ba16-f52c00de4294" providerId="ADAL" clId="{95E6D443-FF58-44DA-B983-2761EA910772}" dt="2018-03-18T22:09:53.879" v="1875" actId="242"/>
          <ac:spMkLst>
            <pc:docMk/>
            <pc:sldMk cId="1830191811" sldId="1715"/>
            <ac:spMk id="4" creationId="{D0BC43C2-A665-468C-8505-992AC0688FE4}"/>
          </ac:spMkLst>
        </pc:spChg>
        <pc:spChg chg="add mod">
          <ac:chgData name="Peter Frem" userId="374582d8-c23e-4e8e-ba16-f52c00de4294" providerId="ADAL" clId="{95E6D443-FF58-44DA-B983-2761EA910772}" dt="2018-03-18T23:08:45.903" v="2621" actId="242"/>
          <ac:spMkLst>
            <pc:docMk/>
            <pc:sldMk cId="1830191811" sldId="1715"/>
            <ac:spMk id="5" creationId="{C5E8DEC0-7CD1-4167-BE7B-D57376F18093}"/>
          </ac:spMkLst>
        </pc:spChg>
        <pc:spChg chg="add mod">
          <ac:chgData name="Peter Frem" userId="374582d8-c23e-4e8e-ba16-f52c00de4294" providerId="ADAL" clId="{95E6D443-FF58-44DA-B983-2761EA910772}" dt="2018-03-18T22:58:14.664" v="2400" actId="207"/>
          <ac:spMkLst>
            <pc:docMk/>
            <pc:sldMk cId="1830191811" sldId="1715"/>
            <ac:spMk id="6" creationId="{EF426885-DEA5-4665-A086-F01EA1FC6256}"/>
          </ac:spMkLst>
        </pc:spChg>
        <pc:spChg chg="add mod">
          <ac:chgData name="Peter Frem" userId="374582d8-c23e-4e8e-ba16-f52c00de4294" providerId="ADAL" clId="{95E6D443-FF58-44DA-B983-2761EA910772}" dt="2018-03-18T22:58:19.995" v="2404" actId="207"/>
          <ac:spMkLst>
            <pc:docMk/>
            <pc:sldMk cId="1830191811" sldId="1715"/>
            <ac:spMk id="7" creationId="{B4B4011E-4033-4FFF-A066-0F5B0295CC3F}"/>
          </ac:spMkLst>
        </pc:spChg>
        <pc:spChg chg="add mod">
          <ac:chgData name="Peter Frem" userId="374582d8-c23e-4e8e-ba16-f52c00de4294" providerId="ADAL" clId="{95E6D443-FF58-44DA-B983-2761EA910772}" dt="2018-03-18T22:58:17.338" v="2402" actId="207"/>
          <ac:spMkLst>
            <pc:docMk/>
            <pc:sldMk cId="1830191811" sldId="1715"/>
            <ac:spMk id="8" creationId="{FA9008FF-A673-48F8-B7E2-67310DCADD1C}"/>
          </ac:spMkLst>
        </pc:spChg>
      </pc:sldChg>
      <pc:sldChg chg="modSp add setBg">
        <pc:chgData name="Peter Frem" userId="374582d8-c23e-4e8e-ba16-f52c00de4294" providerId="ADAL" clId="{95E6D443-FF58-44DA-B983-2761EA910772}" dt="2018-03-18T23:08:23.871" v="2619" actId="948"/>
        <pc:sldMkLst>
          <pc:docMk/>
          <pc:sldMk cId="1903232206" sldId="1716"/>
        </pc:sldMkLst>
        <pc:spChg chg="mod">
          <ac:chgData name="Peter Frem" userId="374582d8-c23e-4e8e-ba16-f52c00de4294" providerId="ADAL" clId="{95E6D443-FF58-44DA-B983-2761EA910772}" dt="2018-03-18T23:08:23.871" v="2619" actId="948"/>
          <ac:spMkLst>
            <pc:docMk/>
            <pc:sldMk cId="1903232206" sldId="1716"/>
            <ac:spMk id="2" creationId="{E5EC98BF-3135-456D-B731-D0F7CE468FCC}"/>
          </ac:spMkLst>
        </pc:spChg>
        <pc:spChg chg="mod">
          <ac:chgData name="Peter Frem" userId="374582d8-c23e-4e8e-ba16-f52c00de4294" providerId="ADAL" clId="{95E6D443-FF58-44DA-B983-2761EA910772}" dt="2018-03-18T23:04:32.778" v="2545" actId="207"/>
          <ac:spMkLst>
            <pc:docMk/>
            <pc:sldMk cId="1903232206" sldId="1716"/>
            <ac:spMk id="3" creationId="{00000000-0000-0000-0000-000000000000}"/>
          </ac:spMkLst>
        </pc:spChg>
      </pc:sldChg>
      <pc:sldMasterChg chg="delSp modSldLayout">
        <pc:chgData name="Peter Frem" userId="374582d8-c23e-4e8e-ba16-f52c00de4294" providerId="ADAL" clId="{95E6D443-FF58-44DA-B983-2761EA910772}" dt="2018-03-18T22:13:36.075" v="2038" actId="478"/>
        <pc:sldMasterMkLst>
          <pc:docMk/>
          <pc:sldMasterMk cId="1790270825" sldId="2147484082"/>
        </pc:sldMasterMkLst>
        <pc:picChg chg="del">
          <ac:chgData name="Peter Frem" userId="374582d8-c23e-4e8e-ba16-f52c00de4294" providerId="ADAL" clId="{95E6D443-FF58-44DA-B983-2761EA910772}" dt="2018-03-18T22:13:36.075" v="2038" actId="478"/>
          <ac:picMkLst>
            <pc:docMk/>
            <pc:sldMasterMk cId="1790270825" sldId="2147484082"/>
            <ac:picMk id="7" creationId="{00000000-0000-0000-0000-000000000000}"/>
          </ac:picMkLst>
        </pc:picChg>
        <pc:sldLayoutChg chg="addSp delSp modSp">
          <pc:chgData name="Peter Frem" userId="374582d8-c23e-4e8e-ba16-f52c00de4294" providerId="ADAL" clId="{95E6D443-FF58-44DA-B983-2761EA910772}" dt="2018-03-18T21:54:13.249" v="1446" actId="14100"/>
          <pc:sldLayoutMkLst>
            <pc:docMk/>
            <pc:sldMasterMk cId="1790270825" sldId="2147484082"/>
            <pc:sldLayoutMk cId="2559420914" sldId="2147484334"/>
          </pc:sldLayoutMkLst>
          <pc:spChg chg="add del">
            <ac:chgData name="Peter Frem" userId="374582d8-c23e-4e8e-ba16-f52c00de4294" providerId="ADAL" clId="{95E6D443-FF58-44DA-B983-2761EA910772}" dt="2018-03-18T21:54:07.937" v="1445" actId="11529"/>
            <ac:spMkLst>
              <pc:docMk/>
              <pc:sldMasterMk cId="1790270825" sldId="2147484082"/>
              <pc:sldLayoutMk cId="2559420914" sldId="2147484334"/>
              <ac:spMk id="3" creationId="{DF86DD35-2B36-477D-B23B-31DDC92F9C9D}"/>
            </ac:spMkLst>
          </pc:spChg>
          <pc:spChg chg="add mod">
            <ac:chgData name="Peter Frem" userId="374582d8-c23e-4e8e-ba16-f52c00de4294" providerId="ADAL" clId="{95E6D443-FF58-44DA-B983-2761EA910772}" dt="2018-03-18T21:54:13.249" v="1446" actId="14100"/>
            <ac:spMkLst>
              <pc:docMk/>
              <pc:sldMasterMk cId="1790270825" sldId="2147484082"/>
              <pc:sldLayoutMk cId="2559420914" sldId="2147484334"/>
              <ac:spMk id="4" creationId="{71A76EF8-24CB-4696-868E-499C885F6DF6}"/>
            </ac:spMkLst>
          </pc:spChg>
        </pc:sldLayoutChg>
      </pc:sldMasterChg>
      <pc:sldMasterChg chg="delSp">
        <pc:chgData name="Peter Frem" userId="374582d8-c23e-4e8e-ba16-f52c00de4294" providerId="ADAL" clId="{95E6D443-FF58-44DA-B983-2761EA910772}" dt="2018-03-18T22:46:19.998" v="2176" actId="478"/>
        <pc:sldMasterMkLst>
          <pc:docMk/>
          <pc:sldMasterMk cId="3588427678" sldId="2147484229"/>
        </pc:sldMasterMkLst>
        <pc:picChg chg="del">
          <ac:chgData name="Peter Frem" userId="374582d8-c23e-4e8e-ba16-f52c00de4294" providerId="ADAL" clId="{95E6D443-FF58-44DA-B983-2761EA910772}" dt="2018-03-18T22:46:19.998" v="2176" actId="478"/>
          <ac:picMkLst>
            <pc:docMk/>
            <pc:sldMasterMk cId="3588427678" sldId="2147484229"/>
            <ac:picMk id="7" creationId="{00000000-0000-0000-0000-000000000000}"/>
          </ac:picMkLst>
        </pc:picChg>
      </pc:sldMasterChg>
      <pc:sldMasterChg chg="delSp modSldLayout">
        <pc:chgData name="Peter Frem" userId="374582d8-c23e-4e8e-ba16-f52c00de4294" providerId="ADAL" clId="{95E6D443-FF58-44DA-B983-2761EA910772}" dt="2018-03-18T22:51:35.612" v="2215" actId="1076"/>
        <pc:sldMasterMkLst>
          <pc:docMk/>
          <pc:sldMasterMk cId="4180008806" sldId="2147484267"/>
        </pc:sldMasterMkLst>
        <pc:picChg chg="del">
          <ac:chgData name="Peter Frem" userId="374582d8-c23e-4e8e-ba16-f52c00de4294" providerId="ADAL" clId="{95E6D443-FF58-44DA-B983-2761EA910772}" dt="2018-03-18T22:46:24.670" v="2177" actId="478"/>
          <ac:picMkLst>
            <pc:docMk/>
            <pc:sldMasterMk cId="4180008806" sldId="2147484267"/>
            <ac:picMk id="7" creationId="{00000000-0000-0000-0000-000000000000}"/>
          </ac:picMkLst>
        </pc:picChg>
      </pc:sldMasterChg>
      <pc:sldMasterChg chg="delSp">
        <pc:chgData name="Peter Frem" userId="374582d8-c23e-4e8e-ba16-f52c00de4294" providerId="ADAL" clId="{95E6D443-FF58-44DA-B983-2761EA910772}" dt="2018-03-18T22:46:28.214" v="2178" actId="478"/>
        <pc:sldMasterMkLst>
          <pc:docMk/>
          <pc:sldMasterMk cId="3008824382" sldId="2147484286"/>
        </pc:sldMasterMkLst>
        <pc:picChg chg="del">
          <ac:chgData name="Peter Frem" userId="374582d8-c23e-4e8e-ba16-f52c00de4294" providerId="ADAL" clId="{95E6D443-FF58-44DA-B983-2761EA910772}" dt="2018-03-18T22:46:28.214" v="2178" actId="478"/>
          <ac:picMkLst>
            <pc:docMk/>
            <pc:sldMasterMk cId="3008824382" sldId="2147484286"/>
            <ac:picMk id="7" creationId="{00000000-0000-0000-0000-000000000000}"/>
          </ac:picMkLst>
        </pc:picChg>
      </pc:sldMasterChg>
      <pc:sldMasterChg chg="delSp delSldLayout">
        <pc:chgData name="Peter Frem" userId="374582d8-c23e-4e8e-ba16-f52c00de4294" providerId="ADAL" clId="{95E6D443-FF58-44DA-B983-2761EA910772}" dt="2018-03-18T22:46:32.514" v="2179" actId="478"/>
        <pc:sldMasterMkLst>
          <pc:docMk/>
          <pc:sldMasterMk cId="2811589674" sldId="2147484299"/>
        </pc:sldMasterMkLst>
        <pc:picChg chg="del">
          <ac:chgData name="Peter Frem" userId="374582d8-c23e-4e8e-ba16-f52c00de4294" providerId="ADAL" clId="{95E6D443-FF58-44DA-B983-2761EA910772}" dt="2018-03-18T22:46:32.514" v="2179" actId="478"/>
          <ac:picMkLst>
            <pc:docMk/>
            <pc:sldMasterMk cId="2811589674" sldId="2147484299"/>
            <ac:picMk id="7" creationId="{00000000-0000-0000-0000-000000000000}"/>
          </ac:picMkLst>
        </pc:picChg>
        <pc:sldLayoutChg chg="del">
          <pc:chgData name="Peter Frem" userId="374582d8-c23e-4e8e-ba16-f52c00de4294" providerId="ADAL" clId="{95E6D443-FF58-44DA-B983-2761EA910772}" dt="2018-03-18T22:01:28.715" v="1774" actId="2696"/>
          <pc:sldLayoutMkLst>
            <pc:docMk/>
            <pc:sldMasterMk cId="2811589674" sldId="2147484299"/>
            <pc:sldLayoutMk cId="2272308899" sldId="2147484323"/>
          </pc:sldLayoutMkLst>
        </pc:sldLayoutChg>
      </pc:sldMasterChg>
    </pc:docChg>
  </pc:docChgLst>
  <pc:docChgLst>
    <pc:chgData name="Peter Frem" userId="374582d8-c23e-4e8e-ba16-f52c00de4294" providerId="ADAL" clId="{3A01738B-BA58-4932-A9FE-9BC9F2674C69}"/>
    <pc:docChg chg="undo custSel modSld modMainMaster">
      <pc:chgData name="Peter Frem" userId="374582d8-c23e-4e8e-ba16-f52c00de4294" providerId="ADAL" clId="{3A01738B-BA58-4932-A9FE-9BC9F2674C69}" dt="2018-03-19T00:50:16.147" v="611" actId="962"/>
      <pc:docMkLst>
        <pc:docMk/>
      </pc:docMkLst>
      <pc:sldChg chg="modSp setBg modNotesTx">
        <pc:chgData name="Peter Frem" userId="374582d8-c23e-4e8e-ba16-f52c00de4294" providerId="ADAL" clId="{3A01738B-BA58-4932-A9FE-9BC9F2674C69}" dt="2018-03-19T00:31:38.904" v="29" actId="207"/>
        <pc:sldMkLst>
          <pc:docMk/>
          <pc:sldMk cId="1373912403" sldId="1351"/>
        </pc:sldMkLst>
        <pc:spChg chg="mod">
          <ac:chgData name="Peter Frem" userId="374582d8-c23e-4e8e-ba16-f52c00de4294" providerId="ADAL" clId="{3A01738B-BA58-4932-A9FE-9BC9F2674C69}" dt="2018-03-19T00:31:36.822" v="28" actId="207"/>
          <ac:spMkLst>
            <pc:docMk/>
            <pc:sldMk cId="1373912403" sldId="1351"/>
            <ac:spMk id="2" creationId="{00000000-0000-0000-0000-000000000000}"/>
          </ac:spMkLst>
        </pc:spChg>
        <pc:spChg chg="mod ord">
          <ac:chgData name="Peter Frem" userId="374582d8-c23e-4e8e-ba16-f52c00de4294" providerId="ADAL" clId="{3A01738B-BA58-4932-A9FE-9BC9F2674C69}" dt="2018-03-19T00:31:34.681" v="27" actId="207"/>
          <ac:spMkLst>
            <pc:docMk/>
            <pc:sldMk cId="1373912403" sldId="1351"/>
            <ac:spMk id="3" creationId="{00000000-0000-0000-0000-000000000000}"/>
          </ac:spMkLst>
        </pc:spChg>
        <pc:spChg chg="mod">
          <ac:chgData name="Peter Frem" userId="374582d8-c23e-4e8e-ba16-f52c00de4294" providerId="ADAL" clId="{3A01738B-BA58-4932-A9FE-9BC9F2674C69}" dt="2018-03-19T00:30:23.541" v="15" actId="962"/>
          <ac:spMkLst>
            <pc:docMk/>
            <pc:sldMk cId="1373912403" sldId="1351"/>
            <ac:spMk id="6" creationId="{00000000-0000-0000-0000-000000000000}"/>
          </ac:spMkLst>
        </pc:spChg>
        <pc:spChg chg="mod">
          <ac:chgData name="Peter Frem" userId="374582d8-c23e-4e8e-ba16-f52c00de4294" providerId="ADAL" clId="{3A01738B-BA58-4932-A9FE-9BC9F2674C69}" dt="2018-03-19T00:31:38.904" v="29" actId="207"/>
          <ac:spMkLst>
            <pc:docMk/>
            <pc:sldMk cId="1373912403" sldId="1351"/>
            <ac:spMk id="7" creationId="{00000000-0000-0000-0000-000000000000}"/>
          </ac:spMkLst>
        </pc:spChg>
        <pc:spChg chg="mod">
          <ac:chgData name="Peter Frem" userId="374582d8-c23e-4e8e-ba16-f52c00de4294" providerId="ADAL" clId="{3A01738B-BA58-4932-A9FE-9BC9F2674C69}" dt="2018-03-19T00:30:20.352" v="14" actId="962"/>
          <ac:spMkLst>
            <pc:docMk/>
            <pc:sldMk cId="1373912403" sldId="1351"/>
            <ac:spMk id="11" creationId="{00000000-0000-0000-0000-000000000000}"/>
          </ac:spMkLst>
        </pc:spChg>
        <pc:grpChg chg="mod ord">
          <ac:chgData name="Peter Frem" userId="374582d8-c23e-4e8e-ba16-f52c00de4294" providerId="ADAL" clId="{3A01738B-BA58-4932-A9FE-9BC9F2674C69}" dt="2018-03-19T00:30:52.645" v="21" actId="207"/>
          <ac:grpSpMkLst>
            <pc:docMk/>
            <pc:sldMk cId="1373912403" sldId="1351"/>
            <ac:grpSpMk id="4" creationId="{7E34D525-CF10-4AB6-A5A2-9BA845E0F492}"/>
          </ac:grpSpMkLst>
        </pc:grpChg>
      </pc:sldChg>
      <pc:sldChg chg="addSp delSp modSp">
        <pc:chgData name="Peter Frem" userId="374582d8-c23e-4e8e-ba16-f52c00de4294" providerId="ADAL" clId="{3A01738B-BA58-4932-A9FE-9BC9F2674C69}" dt="2018-03-19T00:47:30.544" v="245" actId="962"/>
        <pc:sldMkLst>
          <pc:docMk/>
          <pc:sldMk cId="2326941588" sldId="1355"/>
        </pc:sldMkLst>
        <pc:spChg chg="add del mod">
          <ac:chgData name="Peter Frem" userId="374582d8-c23e-4e8e-ba16-f52c00de4294" providerId="ADAL" clId="{3A01738B-BA58-4932-A9FE-9BC9F2674C69}" dt="2018-03-19T00:46:36.511" v="50" actId="962"/>
          <ac:spMkLst>
            <pc:docMk/>
            <pc:sldMk cId="2326941588" sldId="1355"/>
            <ac:spMk id="4" creationId="{DA904331-16B9-47E8-B7FB-55254CE3186A}"/>
          </ac:spMkLst>
        </pc:spChg>
        <pc:spChg chg="del">
          <ac:chgData name="Peter Frem" userId="374582d8-c23e-4e8e-ba16-f52c00de4294" providerId="ADAL" clId="{3A01738B-BA58-4932-A9FE-9BC9F2674C69}" dt="2018-03-19T00:45:13.816" v="46" actId="478"/>
          <ac:spMkLst>
            <pc:docMk/>
            <pc:sldMk cId="2326941588" sldId="1355"/>
            <ac:spMk id="7" creationId="{BC07AF4B-502D-4AD9-AD5B-3F223CA147FD}"/>
          </ac:spMkLst>
        </pc:spChg>
        <pc:spChg chg="del">
          <ac:chgData name="Peter Frem" userId="374582d8-c23e-4e8e-ba16-f52c00de4294" providerId="ADAL" clId="{3A01738B-BA58-4932-A9FE-9BC9F2674C69}" dt="2018-03-19T00:45:14.828" v="47" actId="962"/>
          <ac:spMkLst>
            <pc:docMk/>
            <pc:sldMk cId="2326941588" sldId="1355"/>
            <ac:spMk id="10" creationId="{9D1BA038-B7BE-494B-A4C5-806AEF3950A1}"/>
          </ac:spMkLst>
        </pc:spChg>
        <pc:picChg chg="add del mod modCrop">
          <ac:chgData name="Peter Frem" userId="374582d8-c23e-4e8e-ba16-f52c00de4294" providerId="ADAL" clId="{3A01738B-BA58-4932-A9FE-9BC9F2674C69}" dt="2018-03-19T00:46:34.849" v="49" actId="478"/>
          <ac:picMkLst>
            <pc:docMk/>
            <pc:sldMk cId="2326941588" sldId="1355"/>
            <ac:picMk id="2" creationId="{213905E1-BA1E-4384-8D0D-38C51FF06237}"/>
          </ac:picMkLst>
        </pc:picChg>
        <pc:picChg chg="add mod modCrop">
          <ac:chgData name="Peter Frem" userId="374582d8-c23e-4e8e-ba16-f52c00de4294" providerId="ADAL" clId="{3A01738B-BA58-4932-A9FE-9BC9F2674C69}" dt="2018-03-19T00:47:30.544" v="245" actId="962"/>
          <ac:picMkLst>
            <pc:docMk/>
            <pc:sldMk cId="2326941588" sldId="1355"/>
            <ac:picMk id="5" creationId="{FBD29A03-651A-4B21-92A1-754DB00BA3C7}"/>
          </ac:picMkLst>
        </pc:picChg>
      </pc:sldChg>
      <pc:sldChg chg="addSp delSp modSp">
        <pc:chgData name="Peter Frem" userId="374582d8-c23e-4e8e-ba16-f52c00de4294" providerId="ADAL" clId="{3A01738B-BA58-4932-A9FE-9BC9F2674C69}" dt="2018-03-19T00:50:16.147" v="611" actId="962"/>
        <pc:sldMkLst>
          <pc:docMk/>
          <pc:sldMk cId="3591351424" sldId="1356"/>
        </pc:sldMkLst>
        <pc:spChg chg="del">
          <ac:chgData name="Peter Frem" userId="374582d8-c23e-4e8e-ba16-f52c00de4294" providerId="ADAL" clId="{3A01738B-BA58-4932-A9FE-9BC9F2674C69}" dt="2018-03-19T00:37:09.708" v="45" actId="478"/>
          <ac:spMkLst>
            <pc:docMk/>
            <pc:sldMk cId="3591351424" sldId="1356"/>
            <ac:spMk id="6" creationId="{09275865-8EC5-4205-880D-3E61A9A1E78F}"/>
          </ac:spMkLst>
        </pc:spChg>
        <pc:spChg chg="del">
          <ac:chgData name="Peter Frem" userId="374582d8-c23e-4e8e-ba16-f52c00de4294" providerId="ADAL" clId="{3A01738B-BA58-4932-A9FE-9BC9F2674C69}" dt="2018-03-19T00:49:35.689" v="464" actId="962"/>
          <ac:spMkLst>
            <pc:docMk/>
            <pc:sldMk cId="3591351424" sldId="1356"/>
            <ac:spMk id="8" creationId="{13F3F7BF-CF73-400D-A083-A0037311596F}"/>
          </ac:spMkLst>
        </pc:spChg>
        <pc:picChg chg="add mod modCrop">
          <ac:chgData name="Peter Frem" userId="374582d8-c23e-4e8e-ba16-f52c00de4294" providerId="ADAL" clId="{3A01738B-BA58-4932-A9FE-9BC9F2674C69}" dt="2018-03-19T00:50:16.147" v="611" actId="962"/>
          <ac:picMkLst>
            <pc:docMk/>
            <pc:sldMk cId="3591351424" sldId="1356"/>
            <ac:picMk id="2" creationId="{D2730908-5165-4BBB-9F3C-8DA08BCBA1F2}"/>
          </ac:picMkLst>
        </pc:picChg>
      </pc:sldChg>
      <pc:sldChg chg="addSp delSp modSp">
        <pc:chgData name="Peter Frem" userId="374582d8-c23e-4e8e-ba16-f52c00de4294" providerId="ADAL" clId="{3A01738B-BA58-4932-A9FE-9BC9F2674C69}" dt="2018-03-19T00:48:07.145" v="463" actId="962"/>
        <pc:sldMkLst>
          <pc:docMk/>
          <pc:sldMk cId="3993292041" sldId="1713"/>
        </pc:sldMkLst>
        <pc:spChg chg="del">
          <ac:chgData name="Peter Frem" userId="374582d8-c23e-4e8e-ba16-f52c00de4294" providerId="ADAL" clId="{3A01738B-BA58-4932-A9FE-9BC9F2674C69}" dt="2018-03-19T00:35:15.666" v="30" actId="478"/>
          <ac:spMkLst>
            <pc:docMk/>
            <pc:sldMk cId="3993292041" sldId="1713"/>
            <ac:spMk id="6" creationId="{CA07503D-796E-4601-B7A9-0579E05697E3}"/>
          </ac:spMkLst>
        </pc:spChg>
        <pc:spChg chg="add del">
          <ac:chgData name="Peter Frem" userId="374582d8-c23e-4e8e-ba16-f52c00de4294" providerId="ADAL" clId="{3A01738B-BA58-4932-A9FE-9BC9F2674C69}" dt="2018-03-19T00:36:10.504" v="35" actId="962"/>
          <ac:spMkLst>
            <pc:docMk/>
            <pc:sldMk cId="3993292041" sldId="1713"/>
            <ac:spMk id="7" creationId="{3EC7F3D7-B129-4D7E-9CC6-CAE21144441C}"/>
          </ac:spMkLst>
        </pc:spChg>
        <pc:picChg chg="add del mod modCrop">
          <ac:chgData name="Peter Frem" userId="374582d8-c23e-4e8e-ba16-f52c00de4294" providerId="ADAL" clId="{3A01738B-BA58-4932-A9FE-9BC9F2674C69}" dt="2018-03-19T00:35:31.320" v="34" actId="962"/>
          <ac:picMkLst>
            <pc:docMk/>
            <pc:sldMk cId="3993292041" sldId="1713"/>
            <ac:picMk id="2" creationId="{1DB35D08-2E36-4AC4-B051-D6C617F9DD13}"/>
          </ac:picMkLst>
        </pc:picChg>
        <pc:picChg chg="add mod modCrop">
          <ac:chgData name="Peter Frem" userId="374582d8-c23e-4e8e-ba16-f52c00de4294" providerId="ADAL" clId="{3A01738B-BA58-4932-A9FE-9BC9F2674C69}" dt="2018-03-19T00:48:07.145" v="463" actId="962"/>
          <ac:picMkLst>
            <pc:docMk/>
            <pc:sldMk cId="3993292041" sldId="1713"/>
            <ac:picMk id="4" creationId="{BADD7287-BEFF-46E4-859E-4730E59EC6BD}"/>
          </ac:picMkLst>
        </pc:picChg>
      </pc:sldChg>
      <pc:sldMasterChg chg="delSldLayout modSldLayout">
        <pc:chgData name="Peter Frem" userId="374582d8-c23e-4e8e-ba16-f52c00de4294" providerId="ADAL" clId="{3A01738B-BA58-4932-A9FE-9BC9F2674C69}" dt="2018-03-19T00:30:03.984" v="12" actId="2696"/>
        <pc:sldMasterMkLst>
          <pc:docMk/>
          <pc:sldMasterMk cId="1790270825" sldId="2147484082"/>
        </pc:sldMasterMkLst>
        <pc:sldLayoutChg chg="addSp delSp modSp del">
          <pc:chgData name="Peter Frem" userId="374582d8-c23e-4e8e-ba16-f52c00de4294" providerId="ADAL" clId="{3A01738B-BA58-4932-A9FE-9BC9F2674C69}" dt="2018-03-19T00:30:03.984" v="12" actId="2696"/>
          <pc:sldLayoutMkLst>
            <pc:docMk/>
            <pc:sldMasterMk cId="1790270825" sldId="2147484082"/>
            <pc:sldLayoutMk cId="3388597542" sldId="2147484337"/>
          </pc:sldLayoutMkLst>
          <pc:spChg chg="del">
            <ac:chgData name="Peter Frem" userId="374582d8-c23e-4e8e-ba16-f52c00de4294" providerId="ADAL" clId="{3A01738B-BA58-4932-A9FE-9BC9F2674C69}" dt="2018-03-19T00:29:15.652" v="3" actId="478"/>
            <ac:spMkLst>
              <pc:docMk/>
              <pc:sldMasterMk cId="1790270825" sldId="2147484082"/>
              <pc:sldLayoutMk cId="3388597542" sldId="2147484337"/>
              <ac:spMk id="2" creationId="{00000000-0000-0000-0000-000000000000}"/>
            </ac:spMkLst>
          </pc:spChg>
          <pc:spChg chg="add del mod">
            <ac:chgData name="Peter Frem" userId="374582d8-c23e-4e8e-ba16-f52c00de4294" providerId="ADAL" clId="{3A01738B-BA58-4932-A9FE-9BC9F2674C69}" dt="2018-03-19T00:29:47.788" v="11" actId="478"/>
            <ac:spMkLst>
              <pc:docMk/>
              <pc:sldMasterMk cId="1790270825" sldId="2147484082"/>
              <pc:sldLayoutMk cId="3388597542" sldId="2147484337"/>
              <ac:spMk id="3" creationId="{97CE1D0D-639A-4747-B9F4-43FA1FCF0552}"/>
            </ac:spMkLst>
          </pc:spChg>
          <pc:spChg chg="add">
            <ac:chgData name="Peter Frem" userId="374582d8-c23e-4e8e-ba16-f52c00de4294" providerId="ADAL" clId="{3A01738B-BA58-4932-A9FE-9BC9F2674C69}" dt="2018-03-19T00:29:11.246" v="2" actId="2696"/>
            <ac:spMkLst>
              <pc:docMk/>
              <pc:sldMasterMk cId="1790270825" sldId="2147484082"/>
              <pc:sldLayoutMk cId="3388597542" sldId="2147484337"/>
              <ac:spMk id="7" creationId="{C8F1A3DA-0CBB-464A-92EA-20D4CD683B3D}"/>
            </ac:spMkLst>
          </pc:spChg>
          <pc:spChg chg="add">
            <ac:chgData name="Peter Frem" userId="374582d8-c23e-4e8e-ba16-f52c00de4294" providerId="ADAL" clId="{3A01738B-BA58-4932-A9FE-9BC9F2674C69}" dt="2018-03-19T00:29:11.246" v="2" actId="2696"/>
            <ac:spMkLst>
              <pc:docMk/>
              <pc:sldMasterMk cId="1790270825" sldId="2147484082"/>
              <pc:sldLayoutMk cId="3388597542" sldId="2147484337"/>
              <ac:spMk id="8" creationId="{75DCF849-CBB5-4FB8-AC13-84C8536E3F15}"/>
            </ac:spMkLst>
          </pc:spChg>
          <pc:spChg chg="add del mod">
            <ac:chgData name="Peter Frem" userId="374582d8-c23e-4e8e-ba16-f52c00de4294" providerId="ADAL" clId="{3A01738B-BA58-4932-A9FE-9BC9F2674C69}" dt="2018-03-19T00:29:24.527" v="5" actId="478"/>
            <ac:spMkLst>
              <pc:docMk/>
              <pc:sldMasterMk cId="1790270825" sldId="2147484082"/>
              <pc:sldLayoutMk cId="3388597542" sldId="2147484337"/>
              <ac:spMk id="9" creationId="{771BD1CB-C5A8-4C2B-9B4C-05B39098A99A}"/>
            </ac:spMkLst>
          </pc:spChg>
          <pc:spChg chg="add del">
            <ac:chgData name="Peter Frem" userId="374582d8-c23e-4e8e-ba16-f52c00de4294" providerId="ADAL" clId="{3A01738B-BA58-4932-A9FE-9BC9F2674C69}" dt="2018-03-19T00:29:32.956" v="6" actId="11529"/>
            <ac:spMkLst>
              <pc:docMk/>
              <pc:sldMasterMk cId="1790270825" sldId="2147484082"/>
              <pc:sldLayoutMk cId="3388597542" sldId="2147484337"/>
              <ac:spMk id="10" creationId="{F8EF5D10-150E-45A1-B928-2A434864A6F2}"/>
            </ac:spMkLst>
          </pc:spChg>
          <pc:spChg chg="add mod">
            <ac:chgData name="Peter Frem" userId="374582d8-c23e-4e8e-ba16-f52c00de4294" providerId="ADAL" clId="{3A01738B-BA58-4932-A9FE-9BC9F2674C69}" dt="2018-03-19T00:29:40.709" v="8" actId="5793"/>
            <ac:spMkLst>
              <pc:docMk/>
              <pc:sldMasterMk cId="1790270825" sldId="2147484082"/>
              <pc:sldLayoutMk cId="3388597542" sldId="2147484337"/>
              <ac:spMk id="11" creationId="{BB3D76AB-3203-40BA-85CA-1AA003C1C208}"/>
            </ac:spMkLst>
          </pc:spChg>
          <pc:grpChg chg="add mod">
            <ac:chgData name="Peter Frem" userId="374582d8-c23e-4e8e-ba16-f52c00de4294" providerId="ADAL" clId="{3A01738B-BA58-4932-A9FE-9BC9F2674C69}" dt="2018-03-19T00:29:11.246" v="2" actId="2696"/>
            <ac:grpSpMkLst>
              <pc:docMk/>
              <pc:sldMasterMk cId="1790270825" sldId="2147484082"/>
              <pc:sldLayoutMk cId="3388597542" sldId="2147484337"/>
              <ac:grpSpMk id="4" creationId="{240385DB-BB95-4D1F-9EF1-43D3DA245579}"/>
            </ac:grpSpMkLst>
          </pc:grpChg>
        </pc:sldLayoutChg>
      </pc:sldMasterChg>
      <pc:sldMasterChg chg="modSldLayout">
        <pc:chgData name="Peter Frem" userId="374582d8-c23e-4e8e-ba16-f52c00de4294" providerId="ADAL" clId="{3A01738B-BA58-4932-A9FE-9BC9F2674C69}" dt="2018-03-19T00:28:44.133" v="1" actId="962"/>
        <pc:sldMasterMkLst>
          <pc:docMk/>
          <pc:sldMasterMk cId="2955642153" sldId="2147484337"/>
        </pc:sldMasterMkLst>
        <pc:sldLayoutChg chg="setBg">
          <pc:chgData name="Peter Frem" userId="374582d8-c23e-4e8e-ba16-f52c00de4294" providerId="ADAL" clId="{3A01738B-BA58-4932-A9FE-9BC9F2674C69}" dt="2018-03-19T00:28:44.133" v="1" actId="962"/>
          <pc:sldLayoutMkLst>
            <pc:docMk/>
            <pc:sldMasterMk cId="2955642153" sldId="2147484337"/>
            <pc:sldLayoutMk cId="480399921" sldId="2147484351"/>
          </pc:sldLayoutMkLst>
        </pc:sldLayoutChg>
        <pc:sldLayoutChg chg="setBg">
          <pc:chgData name="Peter Frem" userId="374582d8-c23e-4e8e-ba16-f52c00de4294" providerId="ADAL" clId="{3A01738B-BA58-4932-A9FE-9BC9F2674C69}" dt="2018-03-19T00:28:44.133" v="1" actId="962"/>
          <pc:sldLayoutMkLst>
            <pc:docMk/>
            <pc:sldMasterMk cId="2955642153" sldId="2147484337"/>
            <pc:sldLayoutMk cId="153533858" sldId="2147484352"/>
          </pc:sldLayoutMkLst>
        </pc:sldLayoutChg>
        <pc:sldLayoutChg chg="setBg">
          <pc:chgData name="Peter Frem" userId="374582d8-c23e-4e8e-ba16-f52c00de4294" providerId="ADAL" clId="{3A01738B-BA58-4932-A9FE-9BC9F2674C69}" dt="2018-03-19T00:28:44.133" v="1" actId="962"/>
          <pc:sldLayoutMkLst>
            <pc:docMk/>
            <pc:sldMasterMk cId="2955642153" sldId="2147484337"/>
            <pc:sldLayoutMk cId="589170311" sldId="2147484353"/>
          </pc:sldLayoutMkLst>
        </pc:sldLayoutChg>
        <pc:sldLayoutChg chg="setBg">
          <pc:chgData name="Peter Frem" userId="374582d8-c23e-4e8e-ba16-f52c00de4294" providerId="ADAL" clId="{3A01738B-BA58-4932-A9FE-9BC9F2674C69}" dt="2018-03-19T00:28:44.133" v="1" actId="962"/>
          <pc:sldLayoutMkLst>
            <pc:docMk/>
            <pc:sldMasterMk cId="2955642153" sldId="2147484337"/>
            <pc:sldLayoutMk cId="4253734998" sldId="2147484354"/>
          </pc:sldLayoutMkLst>
        </pc:sldLayoutChg>
        <pc:sldLayoutChg chg="setBg">
          <pc:chgData name="Peter Frem" userId="374582d8-c23e-4e8e-ba16-f52c00de4294" providerId="ADAL" clId="{3A01738B-BA58-4932-A9FE-9BC9F2674C69}" dt="2018-03-19T00:28:44.133" v="1" actId="962"/>
          <pc:sldLayoutMkLst>
            <pc:docMk/>
            <pc:sldMasterMk cId="2955642153" sldId="2147484337"/>
            <pc:sldLayoutMk cId="2987121938" sldId="2147484355"/>
          </pc:sldLayoutMkLst>
        </pc:sldLayoutChg>
        <pc:sldLayoutChg chg="setBg">
          <pc:chgData name="Peter Frem" userId="374582d8-c23e-4e8e-ba16-f52c00de4294" providerId="ADAL" clId="{3A01738B-BA58-4932-A9FE-9BC9F2674C69}" dt="2018-03-19T00:28:44.133" v="1" actId="962"/>
          <pc:sldLayoutMkLst>
            <pc:docMk/>
            <pc:sldMasterMk cId="2955642153" sldId="2147484337"/>
            <pc:sldLayoutMk cId="863204393" sldId="2147484356"/>
          </pc:sldLayoutMkLst>
        </pc:sldLayoutChg>
        <pc:sldLayoutChg chg="setBg">
          <pc:chgData name="Peter Frem" userId="374582d8-c23e-4e8e-ba16-f52c00de4294" providerId="ADAL" clId="{3A01738B-BA58-4932-A9FE-9BC9F2674C69}" dt="2018-03-19T00:28:44.133" v="1" actId="962"/>
          <pc:sldLayoutMkLst>
            <pc:docMk/>
            <pc:sldMasterMk cId="2955642153" sldId="2147484337"/>
            <pc:sldLayoutMk cId="3114701359" sldId="2147484358"/>
          </pc:sldLayoutMkLst>
        </pc:sldLayoutChg>
        <pc:sldLayoutChg chg="setBg">
          <pc:chgData name="Peter Frem" userId="374582d8-c23e-4e8e-ba16-f52c00de4294" providerId="ADAL" clId="{3A01738B-BA58-4932-A9FE-9BC9F2674C69}" dt="2018-03-19T00:28:44.133" v="1" actId="962"/>
          <pc:sldLayoutMkLst>
            <pc:docMk/>
            <pc:sldMasterMk cId="2955642153" sldId="2147484337"/>
            <pc:sldLayoutMk cId="1745406224" sldId="2147484359"/>
          </pc:sldLayoutMkLst>
        </pc:sldLayoutChg>
        <pc:sldLayoutChg chg="setBg">
          <pc:chgData name="Peter Frem" userId="374582d8-c23e-4e8e-ba16-f52c00de4294" providerId="ADAL" clId="{3A01738B-BA58-4932-A9FE-9BC9F2674C69}" dt="2018-03-19T00:28:44.133" v="1" actId="962"/>
          <pc:sldLayoutMkLst>
            <pc:docMk/>
            <pc:sldMasterMk cId="2955642153" sldId="2147484337"/>
            <pc:sldLayoutMk cId="4196244745" sldId="2147484360"/>
          </pc:sldLayoutMkLst>
        </pc:sldLayoutChg>
        <pc:sldLayoutChg chg="setBg">
          <pc:chgData name="Peter Frem" userId="374582d8-c23e-4e8e-ba16-f52c00de4294" providerId="ADAL" clId="{3A01738B-BA58-4932-A9FE-9BC9F2674C69}" dt="2018-03-19T00:28:44.133" v="1" actId="962"/>
          <pc:sldLayoutMkLst>
            <pc:docMk/>
            <pc:sldMasterMk cId="2955642153" sldId="2147484337"/>
            <pc:sldLayoutMk cId="3602779513" sldId="2147484363"/>
          </pc:sldLayoutMkLst>
        </pc:sldLayoutChg>
      </pc:sldMasterChg>
    </pc:docChg>
  </pc:docChgLst>
  <pc:docChgLst>
    <pc:chgData name="Peter Frem" userId="374582d8-c23e-4e8e-ba16-f52c00de4294" providerId="ADAL" clId="{3FE84FC9-C7EE-416F-91BB-03ACAA217988}"/>
    <pc:docChg chg="custSel modSld delSection">
      <pc:chgData name="Peter Frem" userId="374582d8-c23e-4e8e-ba16-f52c00de4294" providerId="ADAL" clId="{3FE84FC9-C7EE-416F-91BB-03ACAA217988}" dt="2018-03-19T18:25:47.617" v="18" actId="17851"/>
      <pc:docMkLst>
        <pc:docMk/>
      </pc:docMkLst>
      <pc:sldChg chg="delSp">
        <pc:chgData name="Peter Frem" userId="374582d8-c23e-4e8e-ba16-f52c00de4294" providerId="ADAL" clId="{3FE84FC9-C7EE-416F-91BB-03ACAA217988}" dt="2018-03-19T18:25:22.387" v="16" actId="478"/>
        <pc:sldMkLst>
          <pc:docMk/>
          <pc:sldMk cId="2326941588" sldId="1355"/>
        </pc:sldMkLst>
        <pc:picChg chg="del">
          <ac:chgData name="Peter Frem" userId="374582d8-c23e-4e8e-ba16-f52c00de4294" providerId="ADAL" clId="{3FE84FC9-C7EE-416F-91BB-03ACAA217988}" dt="2018-03-19T18:25:22.387" v="16" actId="478"/>
          <ac:picMkLst>
            <pc:docMk/>
            <pc:sldMk cId="2326941588" sldId="1355"/>
            <ac:picMk id="3" creationId="{39F1424A-C10C-461A-BC80-94AE47700EBD}"/>
          </ac:picMkLst>
        </pc:picChg>
      </pc:sldChg>
      <pc:sldChg chg="delSp">
        <pc:chgData name="Peter Frem" userId="374582d8-c23e-4e8e-ba16-f52c00de4294" providerId="ADAL" clId="{3FE84FC9-C7EE-416F-91BB-03ACAA217988}" dt="2018-03-19T18:25:26.031" v="17" actId="478"/>
        <pc:sldMkLst>
          <pc:docMk/>
          <pc:sldMk cId="3591351424" sldId="1356"/>
        </pc:sldMkLst>
        <pc:picChg chg="del">
          <ac:chgData name="Peter Frem" userId="374582d8-c23e-4e8e-ba16-f52c00de4294" providerId="ADAL" clId="{3FE84FC9-C7EE-416F-91BB-03ACAA217988}" dt="2018-03-19T18:25:26.031" v="17" actId="478"/>
          <ac:picMkLst>
            <pc:docMk/>
            <pc:sldMk cId="3591351424" sldId="1356"/>
            <ac:picMk id="5" creationId="{16581115-C237-41C2-82F7-6552C615F1C4}"/>
          </ac:picMkLst>
        </pc:picChg>
      </pc:sldChg>
      <pc:sldChg chg="modSp">
        <pc:chgData name="Peter Frem" userId="374582d8-c23e-4e8e-ba16-f52c00de4294" providerId="ADAL" clId="{3FE84FC9-C7EE-416F-91BB-03ACAA217988}" dt="2018-03-19T18:24:44.989" v="15" actId="962"/>
        <pc:sldMkLst>
          <pc:docMk/>
          <pc:sldMk cId="3908801940" sldId="1711"/>
        </pc:sldMkLst>
        <pc:picChg chg="mod">
          <ac:chgData name="Peter Frem" userId="374582d8-c23e-4e8e-ba16-f52c00de4294" providerId="ADAL" clId="{3FE84FC9-C7EE-416F-91BB-03ACAA217988}" dt="2018-03-19T18:24:44.989" v="15" actId="962"/>
          <ac:picMkLst>
            <pc:docMk/>
            <pc:sldMk cId="3908801940" sldId="1711"/>
            <ac:picMk id="5" creationId="{153FED2E-E129-4987-BE9F-FBD80A0865CC}"/>
          </ac:picMkLst>
        </pc:picChg>
      </pc:sldChg>
    </pc:docChg>
  </pc:docChgLst>
  <pc:docChgLst>
    <pc:chgData name="Peter Frem" userId="374582d8-c23e-4e8e-ba16-f52c00de4294" providerId="ADAL" clId="{B43FD0E0-802D-4A0E-BD5E-A9719EEFA7AA}"/>
    <pc:docChg chg="modSld delSection">
      <pc:chgData name="Peter Frem" userId="374582d8-c23e-4e8e-ba16-f52c00de4294" providerId="ADAL" clId="{B43FD0E0-802D-4A0E-BD5E-A9719EEFA7AA}" dt="2018-03-19T18:36:43.456" v="79" actId="113"/>
      <pc:docMkLst>
        <pc:docMk/>
      </pc:docMkLst>
      <pc:sldChg chg="modSp">
        <pc:chgData name="Peter Frem" userId="374582d8-c23e-4e8e-ba16-f52c00de4294" providerId="ADAL" clId="{B43FD0E0-802D-4A0E-BD5E-A9719EEFA7AA}" dt="2018-03-19T18:36:43.456" v="79" actId="113"/>
        <pc:sldMkLst>
          <pc:docMk/>
          <pc:sldMk cId="2038025168" sldId="1712"/>
        </pc:sldMkLst>
        <pc:graphicFrameChg chg="modGraphic">
          <ac:chgData name="Peter Frem" userId="374582d8-c23e-4e8e-ba16-f52c00de4294" providerId="ADAL" clId="{B43FD0E0-802D-4A0E-BD5E-A9719EEFA7AA}" dt="2018-03-19T18:36:43.456" v="79" actId="113"/>
          <ac:graphicFrameMkLst>
            <pc:docMk/>
            <pc:sldMk cId="2038025168" sldId="1712"/>
            <ac:graphicFrameMk id="8" creationId="{A0D685DF-49EC-4724-B9A9-2A9D4F215835}"/>
          </ac:graphicFrameMkLst>
        </pc:graphicFrameChg>
      </pc:sldChg>
    </pc:docChg>
  </pc:docChgLst>
  <pc:docChgLst>
    <pc:chgData name="Anita Mortaloni" userId="403e1b8f-4620-4c1c-bf7b-3af528ee929f" providerId="ADAL" clId="{95311E99-8147-48A0-BAD9-03A53A104684}"/>
    <pc:docChg chg="undo custSel addSld delSld modSld sldOrd delSection modSection">
      <pc:chgData name="Anita Mortaloni" userId="403e1b8f-4620-4c1c-bf7b-3af528ee929f" providerId="ADAL" clId="{95311E99-8147-48A0-BAD9-03A53A104684}" dt="2018-03-19T15:35:08.388" v="245" actId="962"/>
      <pc:docMkLst>
        <pc:docMk/>
      </pc:docMkLst>
      <pc:sldChg chg="addSp delSp modSp">
        <pc:chgData name="Anita Mortaloni" userId="403e1b8f-4620-4c1c-bf7b-3af528ee929f" providerId="ADAL" clId="{95311E99-8147-48A0-BAD9-03A53A104684}" dt="2018-03-16T21:33:11.795" v="126" actId="20577"/>
        <pc:sldMkLst>
          <pc:docMk/>
          <pc:sldMk cId="3141763309" sldId="307"/>
        </pc:sldMkLst>
        <pc:spChg chg="add del mod">
          <ac:chgData name="Anita Mortaloni" userId="403e1b8f-4620-4c1c-bf7b-3af528ee929f" providerId="ADAL" clId="{95311E99-8147-48A0-BAD9-03A53A104684}" dt="2018-03-16T21:32:48.719" v="111" actId="20577"/>
          <ac:spMkLst>
            <pc:docMk/>
            <pc:sldMk cId="3141763309" sldId="307"/>
            <ac:spMk id="2" creationId="{309E3280-31F9-4525-A3A0-BFCBD3928496}"/>
          </ac:spMkLst>
        </pc:spChg>
        <pc:spChg chg="mod">
          <ac:chgData name="Anita Mortaloni" userId="403e1b8f-4620-4c1c-bf7b-3af528ee929f" providerId="ADAL" clId="{95311E99-8147-48A0-BAD9-03A53A104684}" dt="2018-03-16T21:33:11.795" v="126" actId="20577"/>
          <ac:spMkLst>
            <pc:docMk/>
            <pc:sldMk cId="3141763309" sldId="307"/>
            <ac:spMk id="3" creationId="{45FC7B05-4C3F-4007-8DEC-ABA1F618FDEB}"/>
          </ac:spMkLst>
        </pc:spChg>
        <pc:spChg chg="add del mod">
          <ac:chgData name="Anita Mortaloni" userId="403e1b8f-4620-4c1c-bf7b-3af528ee929f" providerId="ADAL" clId="{95311E99-8147-48A0-BAD9-03A53A104684}" dt="2018-03-16T21:32:53.794" v="112" actId="20577"/>
          <ac:spMkLst>
            <pc:docMk/>
            <pc:sldMk cId="3141763309" sldId="307"/>
            <ac:spMk id="4" creationId="{4BC26093-0A00-4EE0-A4F9-E5A8589B0211}"/>
          </ac:spMkLst>
        </pc:spChg>
      </pc:sldChg>
      <pc:sldChg chg="modSp ord">
        <pc:chgData name="Anita Mortaloni" userId="403e1b8f-4620-4c1c-bf7b-3af528ee929f" providerId="ADAL" clId="{95311E99-8147-48A0-BAD9-03A53A104684}" dt="2018-03-19T15:35:02.133" v="234" actId="962"/>
        <pc:sldMkLst>
          <pc:docMk/>
          <pc:sldMk cId="1373912403" sldId="1351"/>
        </pc:sldMkLst>
        <pc:grpChg chg="mod">
          <ac:chgData name="Anita Mortaloni" userId="403e1b8f-4620-4c1c-bf7b-3af528ee929f" providerId="ADAL" clId="{95311E99-8147-48A0-BAD9-03A53A104684}" dt="2018-03-19T15:35:02.133" v="234" actId="962"/>
          <ac:grpSpMkLst>
            <pc:docMk/>
            <pc:sldMk cId="1373912403" sldId="1351"/>
            <ac:grpSpMk id="4" creationId="{7E34D525-CF10-4AB6-A5A2-9BA845E0F492}"/>
          </ac:grpSpMkLst>
        </pc:grpChg>
      </pc:sldChg>
      <pc:sldChg chg="modSp">
        <pc:chgData name="Anita Mortaloni" userId="403e1b8f-4620-4c1c-bf7b-3af528ee929f" providerId="ADAL" clId="{95311E99-8147-48A0-BAD9-03A53A104684}" dt="2018-03-19T15:35:08.388" v="245" actId="962"/>
        <pc:sldMkLst>
          <pc:docMk/>
          <pc:sldMk cId="2326941588" sldId="1355"/>
        </pc:sldMkLst>
        <pc:picChg chg="mod">
          <ac:chgData name="Anita Mortaloni" userId="403e1b8f-4620-4c1c-bf7b-3af528ee929f" providerId="ADAL" clId="{95311E99-8147-48A0-BAD9-03A53A104684}" dt="2018-03-19T15:35:08.388" v="245" actId="962"/>
          <ac:picMkLst>
            <pc:docMk/>
            <pc:sldMk cId="2326941588" sldId="1355"/>
            <ac:picMk id="3" creationId="{39F1424A-C10C-461A-BC80-94AE47700EBD}"/>
          </ac:picMkLst>
        </pc:picChg>
      </pc:sldChg>
      <pc:sldChg chg="modSp">
        <pc:chgData name="Anita Mortaloni" userId="403e1b8f-4620-4c1c-bf7b-3af528ee929f" providerId="ADAL" clId="{95311E99-8147-48A0-BAD9-03A53A104684}" dt="2018-03-19T15:34:49.843" v="208" actId="962"/>
        <pc:sldMkLst>
          <pc:docMk/>
          <pc:sldMk cId="3591351424" sldId="1356"/>
        </pc:sldMkLst>
        <pc:picChg chg="mod">
          <ac:chgData name="Anita Mortaloni" userId="403e1b8f-4620-4c1c-bf7b-3af528ee929f" providerId="ADAL" clId="{95311E99-8147-48A0-BAD9-03A53A104684}" dt="2018-03-19T15:34:49.843" v="208" actId="962"/>
          <ac:picMkLst>
            <pc:docMk/>
            <pc:sldMk cId="3591351424" sldId="1356"/>
            <ac:picMk id="5" creationId="{16581115-C237-41C2-82F7-6552C615F1C4}"/>
          </ac:picMkLst>
        </pc:picChg>
      </pc:sldChg>
      <pc:sldChg chg="modSp">
        <pc:chgData name="Anita Mortaloni" userId="403e1b8f-4620-4c1c-bf7b-3af528ee929f" providerId="ADAL" clId="{95311E99-8147-48A0-BAD9-03A53A104684}" dt="2018-03-16T21:35:49.896" v="128" actId="962"/>
        <pc:sldMkLst>
          <pc:docMk/>
          <pc:sldMk cId="2174238317" sldId="1364"/>
        </pc:sldMkLst>
        <pc:spChg chg="mod">
          <ac:chgData name="Anita Mortaloni" userId="403e1b8f-4620-4c1c-bf7b-3af528ee929f" providerId="ADAL" clId="{95311E99-8147-48A0-BAD9-03A53A104684}" dt="2018-03-16T21:35:49.896" v="128" actId="962"/>
          <ac:spMkLst>
            <pc:docMk/>
            <pc:sldMk cId="2174238317" sldId="1364"/>
            <ac:spMk id="2" creationId="{00000000-0000-0000-0000-000000000000}"/>
          </ac:spMkLst>
        </pc:spChg>
      </pc:sldChg>
      <pc:sldChg chg="del">
        <pc:chgData name="Anita Mortaloni" userId="403e1b8f-4620-4c1c-bf7b-3af528ee929f" providerId="ADAL" clId="{95311E99-8147-48A0-BAD9-03A53A104684}" dt="2018-03-19T15:34:22.290" v="154" actId="2696"/>
        <pc:sldMkLst>
          <pc:docMk/>
          <pc:sldMk cId="1286329073" sldId="1683"/>
        </pc:sldMkLst>
      </pc:sldChg>
      <pc:sldChg chg="del">
        <pc:chgData name="Anita Mortaloni" userId="403e1b8f-4620-4c1c-bf7b-3af528ee929f" providerId="ADAL" clId="{95311E99-8147-48A0-BAD9-03A53A104684}" dt="2018-03-19T15:34:22.412" v="158" actId="2696"/>
        <pc:sldMkLst>
          <pc:docMk/>
          <pc:sldMk cId="4207934215" sldId="1685"/>
        </pc:sldMkLst>
      </pc:sldChg>
      <pc:sldChg chg="del">
        <pc:chgData name="Anita Mortaloni" userId="403e1b8f-4620-4c1c-bf7b-3af528ee929f" providerId="ADAL" clId="{95311E99-8147-48A0-BAD9-03A53A104684}" dt="2018-03-19T15:34:22.365" v="156" actId="2696"/>
        <pc:sldMkLst>
          <pc:docMk/>
          <pc:sldMk cId="2649872249" sldId="1687"/>
        </pc:sldMkLst>
      </pc:sldChg>
      <pc:sldChg chg="del">
        <pc:chgData name="Anita Mortaloni" userId="403e1b8f-4620-4c1c-bf7b-3af528ee929f" providerId="ADAL" clId="{95311E99-8147-48A0-BAD9-03A53A104684}" dt="2018-03-19T15:34:22.400" v="157" actId="2696"/>
        <pc:sldMkLst>
          <pc:docMk/>
          <pc:sldMk cId="2480765502" sldId="1689"/>
        </pc:sldMkLst>
      </pc:sldChg>
      <pc:sldChg chg="del">
        <pc:chgData name="Anita Mortaloni" userId="403e1b8f-4620-4c1c-bf7b-3af528ee929f" providerId="ADAL" clId="{95311E99-8147-48A0-BAD9-03A53A104684}" dt="2018-03-19T15:34:22.333" v="155" actId="2696"/>
        <pc:sldMkLst>
          <pc:docMk/>
          <pc:sldMk cId="10879245" sldId="1691"/>
        </pc:sldMkLst>
      </pc:sldChg>
      <pc:sldChg chg="addSp delSp modSp">
        <pc:chgData name="Anita Mortaloni" userId="403e1b8f-4620-4c1c-bf7b-3af528ee929f" providerId="ADAL" clId="{95311E99-8147-48A0-BAD9-03A53A104684}" dt="2018-03-19T15:34:36.498" v="181" actId="962"/>
        <pc:sldMkLst>
          <pc:docMk/>
          <pc:sldMk cId="3908801940" sldId="1711"/>
        </pc:sldMkLst>
        <pc:spChg chg="add del mod">
          <ac:chgData name="Anita Mortaloni" userId="403e1b8f-4620-4c1c-bf7b-3af528ee929f" providerId="ADAL" clId="{95311E99-8147-48A0-BAD9-03A53A104684}" dt="2018-03-19T15:33:29.170" v="140" actId="478"/>
          <ac:spMkLst>
            <pc:docMk/>
            <pc:sldMk cId="3908801940" sldId="1711"/>
            <ac:spMk id="11" creationId="{B021B5BF-5A93-4AD3-9DB8-5CF391DB83EF}"/>
          </ac:spMkLst>
        </pc:spChg>
        <pc:spChg chg="add del mod">
          <ac:chgData name="Anita Mortaloni" userId="403e1b8f-4620-4c1c-bf7b-3af528ee929f" providerId="ADAL" clId="{95311E99-8147-48A0-BAD9-03A53A104684}" dt="2018-03-19T15:33:36.950" v="144" actId="478"/>
          <ac:spMkLst>
            <pc:docMk/>
            <pc:sldMk cId="3908801940" sldId="1711"/>
            <ac:spMk id="15" creationId="{8DA0B2A2-86EF-4496-ADB9-8477CE26D2DF}"/>
          </ac:spMkLst>
        </pc:spChg>
        <pc:picChg chg="add mod modCrop">
          <ac:chgData name="Anita Mortaloni" userId="403e1b8f-4620-4c1c-bf7b-3af528ee929f" providerId="ADAL" clId="{95311E99-8147-48A0-BAD9-03A53A104684}" dt="2018-03-19T15:34:36.498" v="181" actId="962"/>
          <ac:picMkLst>
            <pc:docMk/>
            <pc:sldMk cId="3908801940" sldId="1711"/>
            <ac:picMk id="5" creationId="{153FED2E-E129-4987-BE9F-FBD80A0865CC}"/>
          </ac:picMkLst>
        </pc:picChg>
        <pc:picChg chg="add del">
          <ac:chgData name="Anita Mortaloni" userId="403e1b8f-4620-4c1c-bf7b-3af528ee929f" providerId="ADAL" clId="{95311E99-8147-48A0-BAD9-03A53A104684}" dt="2018-03-19T15:33:35.080" v="143" actId="478"/>
          <ac:picMkLst>
            <pc:docMk/>
            <pc:sldMk cId="3908801940" sldId="1711"/>
            <ac:picMk id="12" creationId="{F03A8B8E-5298-4488-AE33-A826075FCC7C}"/>
          </ac:picMkLst>
        </pc:picChg>
      </pc:sldChg>
      <pc:sldMasterChg chg="delSldLayout">
        <pc:chgData name="Anita Mortaloni" userId="403e1b8f-4620-4c1c-bf7b-3af528ee929f" providerId="ADAL" clId="{95311E99-8147-48A0-BAD9-03A53A104684}" dt="2018-03-16T21:26:51.973" v="14" actId="2696"/>
        <pc:sldMasterMkLst>
          <pc:docMk/>
          <pc:sldMasterMk cId="1790270825" sldId="2147484082"/>
        </pc:sldMasterMkLst>
      </pc:sldMasterChg>
    </pc:docChg>
  </pc:docChgLst>
  <pc:docChgLst>
    <pc:chgData name="Peter Frem" userId="374582d8-c23e-4e8e-ba16-f52c00de4294" providerId="ADAL" clId="{6CD2A879-045D-40FC-9C9F-84C3EEBC461B}"/>
    <pc:docChg chg="undo custSel addSld delSld modSld modMainMaster">
      <pc:chgData name="Peter Frem" userId="374582d8-c23e-4e8e-ba16-f52c00de4294" providerId="ADAL" clId="{6CD2A879-045D-40FC-9C9F-84C3EEBC461B}" dt="2018-03-20T01:23:57.812" v="150" actId="1076"/>
      <pc:docMkLst>
        <pc:docMk/>
      </pc:docMkLst>
      <pc:sldChg chg="modSp del">
        <pc:chgData name="Peter Frem" userId="374582d8-c23e-4e8e-ba16-f52c00de4294" providerId="ADAL" clId="{6CD2A879-045D-40FC-9C9F-84C3EEBC461B}" dt="2018-03-20T01:22:42.862" v="135" actId="2696"/>
        <pc:sldMkLst>
          <pc:docMk/>
          <pc:sldMk cId="1373912403" sldId="1351"/>
        </pc:sldMkLst>
        <pc:spChg chg="mod">
          <ac:chgData name="Peter Frem" userId="374582d8-c23e-4e8e-ba16-f52c00de4294" providerId="ADAL" clId="{6CD2A879-045D-40FC-9C9F-84C3EEBC461B}" dt="2018-03-20T01:21:36.028" v="114"/>
          <ac:spMkLst>
            <pc:docMk/>
            <pc:sldMk cId="1373912403" sldId="1351"/>
            <ac:spMk id="5" creationId="{00000000-0000-0000-0000-000000000000}"/>
          </ac:spMkLst>
        </pc:spChg>
      </pc:sldChg>
      <pc:sldChg chg="modSp">
        <pc:chgData name="Peter Frem" userId="374582d8-c23e-4e8e-ba16-f52c00de4294" providerId="ADAL" clId="{6CD2A879-045D-40FC-9C9F-84C3EEBC461B}" dt="2018-03-20T01:23:57.812" v="150" actId="1076"/>
        <pc:sldMkLst>
          <pc:docMk/>
          <pc:sldMk cId="2011509257" sldId="1359"/>
        </pc:sldMkLst>
        <pc:spChg chg="mod">
          <ac:chgData name="Peter Frem" userId="374582d8-c23e-4e8e-ba16-f52c00de4294" providerId="ADAL" clId="{6CD2A879-045D-40FC-9C9F-84C3EEBC461B}" dt="2018-03-20T01:23:57.812" v="150" actId="1076"/>
          <ac:spMkLst>
            <pc:docMk/>
            <pc:sldMk cId="2011509257" sldId="1359"/>
            <ac:spMk id="4" creationId="{2457248B-D8C8-4876-9FAF-F8214933664C}"/>
          </ac:spMkLst>
        </pc:spChg>
        <pc:spChg chg="mod">
          <ac:chgData name="Peter Frem" userId="374582d8-c23e-4e8e-ba16-f52c00de4294" providerId="ADAL" clId="{6CD2A879-045D-40FC-9C9F-84C3EEBC461B}" dt="2018-03-20T01:23:54.789" v="149" actId="1076"/>
          <ac:spMkLst>
            <pc:docMk/>
            <pc:sldMk cId="2011509257" sldId="1359"/>
            <ac:spMk id="6" creationId="{A8F63CD1-902A-40E2-B003-A97AF1CFD272}"/>
          </ac:spMkLst>
        </pc:spChg>
      </pc:sldChg>
      <pc:sldChg chg="modSp">
        <pc:chgData name="Peter Frem" userId="374582d8-c23e-4e8e-ba16-f52c00de4294" providerId="ADAL" clId="{6CD2A879-045D-40FC-9C9F-84C3EEBC461B}" dt="2018-03-20T01:18:08.151" v="52" actId="20577"/>
        <pc:sldMkLst>
          <pc:docMk/>
          <pc:sldMk cId="1872075587" sldId="1710"/>
        </pc:sldMkLst>
        <pc:graphicFrameChg chg="modGraphic">
          <ac:chgData name="Peter Frem" userId="374582d8-c23e-4e8e-ba16-f52c00de4294" providerId="ADAL" clId="{6CD2A879-045D-40FC-9C9F-84C3EEBC461B}" dt="2018-03-20T01:18:08.151" v="52" actId="20577"/>
          <ac:graphicFrameMkLst>
            <pc:docMk/>
            <pc:sldMk cId="1872075587" sldId="1710"/>
            <ac:graphicFrameMk id="5" creationId="{C8937DE0-7152-4D29-BA68-8DD67D6EB9AB}"/>
          </ac:graphicFrameMkLst>
        </pc:graphicFrameChg>
      </pc:sldChg>
      <pc:sldChg chg="addSp delSp modSp add del">
        <pc:chgData name="Peter Frem" userId="374582d8-c23e-4e8e-ba16-f52c00de4294" providerId="ADAL" clId="{6CD2A879-045D-40FC-9C9F-84C3EEBC461B}" dt="2018-03-20T01:17:52.547" v="44" actId="962"/>
        <pc:sldMkLst>
          <pc:docMk/>
          <pc:sldMk cId="3908801940" sldId="1711"/>
        </pc:sldMkLst>
        <pc:spChg chg="add del mod">
          <ac:chgData name="Peter Frem" userId="374582d8-c23e-4e8e-ba16-f52c00de4294" providerId="ADAL" clId="{6CD2A879-045D-40FC-9C9F-84C3EEBC461B}" dt="2018-03-20T01:15:53.281" v="1"/>
          <ac:spMkLst>
            <pc:docMk/>
            <pc:sldMk cId="3908801940" sldId="1711"/>
            <ac:spMk id="6" creationId="{7D75F0D8-E783-4707-9153-A90C2DCA33B0}"/>
          </ac:spMkLst>
        </pc:spChg>
        <pc:spChg chg="add del mod">
          <ac:chgData name="Peter Frem" userId="374582d8-c23e-4e8e-ba16-f52c00de4294" providerId="ADAL" clId="{6CD2A879-045D-40FC-9C9F-84C3EEBC461B}" dt="2018-03-20T01:17:30.755" v="12"/>
          <ac:spMkLst>
            <pc:docMk/>
            <pc:sldMk cId="3908801940" sldId="1711"/>
            <ac:spMk id="6" creationId="{30CBBBC6-1F62-4A3A-9790-C607349007F2}"/>
          </ac:spMkLst>
        </pc:spChg>
        <pc:spChg chg="add del mod">
          <ac:chgData name="Peter Frem" userId="374582d8-c23e-4e8e-ba16-f52c00de4294" providerId="ADAL" clId="{6CD2A879-045D-40FC-9C9F-84C3EEBC461B}" dt="2018-03-20T01:15:53.281" v="1"/>
          <ac:spMkLst>
            <pc:docMk/>
            <pc:sldMk cId="3908801940" sldId="1711"/>
            <ac:spMk id="7" creationId="{862D530C-3E8E-4734-9AF8-D9E706F08461}"/>
          </ac:spMkLst>
        </pc:spChg>
        <pc:spChg chg="add del mod">
          <ac:chgData name="Peter Frem" userId="374582d8-c23e-4e8e-ba16-f52c00de4294" providerId="ADAL" clId="{6CD2A879-045D-40FC-9C9F-84C3EEBC461B}" dt="2018-03-20T01:15:53.281" v="1"/>
          <ac:spMkLst>
            <pc:docMk/>
            <pc:sldMk cId="3908801940" sldId="1711"/>
            <ac:spMk id="8" creationId="{59A3FA12-B885-4B77-8BFD-DB250B5B7E98}"/>
          </ac:spMkLst>
        </pc:spChg>
        <pc:spChg chg="add del mod">
          <ac:chgData name="Peter Frem" userId="374582d8-c23e-4e8e-ba16-f52c00de4294" providerId="ADAL" clId="{6CD2A879-045D-40FC-9C9F-84C3EEBC461B}" dt="2018-03-20T01:15:53.281" v="1"/>
          <ac:spMkLst>
            <pc:docMk/>
            <pc:sldMk cId="3908801940" sldId="1711"/>
            <ac:spMk id="9" creationId="{55F2E7BC-126C-4757-A17A-5FD6AD97FF62}"/>
          </ac:spMkLst>
        </pc:spChg>
        <pc:spChg chg="add del mod">
          <ac:chgData name="Peter Frem" userId="374582d8-c23e-4e8e-ba16-f52c00de4294" providerId="ADAL" clId="{6CD2A879-045D-40FC-9C9F-84C3EEBC461B}" dt="2018-03-20T01:16:04.635" v="4"/>
          <ac:spMkLst>
            <pc:docMk/>
            <pc:sldMk cId="3908801940" sldId="1711"/>
            <ac:spMk id="10" creationId="{20DF55BC-C146-4A31-AB4F-25136230AE0C}"/>
          </ac:spMkLst>
        </pc:spChg>
        <pc:picChg chg="del">
          <ac:chgData name="Peter Frem" userId="374582d8-c23e-4e8e-ba16-f52c00de4294" providerId="ADAL" clId="{6CD2A879-045D-40FC-9C9F-84C3EEBC461B}" dt="2018-03-20T01:16:00.609" v="2"/>
          <ac:picMkLst>
            <pc:docMk/>
            <pc:sldMk cId="3908801940" sldId="1711"/>
            <ac:picMk id="5" creationId="{153FED2E-E129-4987-BE9F-FBD80A0865CC}"/>
          </ac:picMkLst>
        </pc:picChg>
        <pc:picChg chg="add mod modCrop">
          <ac:chgData name="Peter Frem" userId="374582d8-c23e-4e8e-ba16-f52c00de4294" providerId="ADAL" clId="{6CD2A879-045D-40FC-9C9F-84C3EEBC461B}" dt="2018-03-20T01:17:52.547" v="44" actId="962"/>
          <ac:picMkLst>
            <pc:docMk/>
            <pc:sldMk cId="3908801940" sldId="1711"/>
            <ac:picMk id="9" creationId="{E3799493-0075-4F44-952B-266BAD24D40D}"/>
          </ac:picMkLst>
        </pc:picChg>
        <pc:picChg chg="del">
          <ac:chgData name="Peter Frem" userId="374582d8-c23e-4e8e-ba16-f52c00de4294" providerId="ADAL" clId="{6CD2A879-045D-40FC-9C9F-84C3EEBC461B}" dt="2018-03-20T01:17:13.355" v="9" actId="478"/>
          <ac:picMkLst>
            <pc:docMk/>
            <pc:sldMk cId="3908801940" sldId="1711"/>
            <ac:picMk id="12" creationId="{F03A8B8E-5298-4488-AE33-A826075FCC7C}"/>
          </ac:picMkLst>
        </pc:picChg>
        <pc:picChg chg="add del mod">
          <ac:chgData name="Peter Frem" userId="374582d8-c23e-4e8e-ba16-f52c00de4294" providerId="ADAL" clId="{6CD2A879-045D-40FC-9C9F-84C3EEBC461B}" dt="2018-03-20T01:16:04.635" v="4"/>
          <ac:picMkLst>
            <pc:docMk/>
            <pc:sldMk cId="3908801940" sldId="1711"/>
            <ac:picMk id="12" creationId="{E602738E-D465-4F9B-A909-9B2EDD6BF66F}"/>
          </ac:picMkLst>
        </pc:picChg>
      </pc:sldChg>
      <pc:sldChg chg="modSp">
        <pc:chgData name="Peter Frem" userId="374582d8-c23e-4e8e-ba16-f52c00de4294" providerId="ADAL" clId="{6CD2A879-045D-40FC-9C9F-84C3EEBC461B}" dt="2018-03-20T01:18:15.675" v="74" actId="20577"/>
        <pc:sldMkLst>
          <pc:docMk/>
          <pc:sldMk cId="2038025168" sldId="1712"/>
        </pc:sldMkLst>
        <pc:graphicFrameChg chg="modGraphic">
          <ac:chgData name="Peter Frem" userId="374582d8-c23e-4e8e-ba16-f52c00de4294" providerId="ADAL" clId="{6CD2A879-045D-40FC-9C9F-84C3EEBC461B}" dt="2018-03-20T01:18:15.675" v="74" actId="20577"/>
          <ac:graphicFrameMkLst>
            <pc:docMk/>
            <pc:sldMk cId="2038025168" sldId="1712"/>
            <ac:graphicFrameMk id="8" creationId="{A0D685DF-49EC-4724-B9A9-2A9D4F215835}"/>
          </ac:graphicFrameMkLst>
        </pc:graphicFrameChg>
      </pc:sldChg>
      <pc:sldChg chg="add del">
        <pc:chgData name="Peter Frem" userId="374582d8-c23e-4e8e-ba16-f52c00de4294" providerId="ADAL" clId="{6CD2A879-045D-40FC-9C9F-84C3EEBC461B}" dt="2018-03-20T01:22:42.906" v="136" actId="2696"/>
        <pc:sldMkLst>
          <pc:docMk/>
          <pc:sldMk cId="10298826" sldId="1717"/>
        </pc:sldMkLst>
      </pc:sldChg>
      <pc:sldChg chg="add del">
        <pc:chgData name="Peter Frem" userId="374582d8-c23e-4e8e-ba16-f52c00de4294" providerId="ADAL" clId="{6CD2A879-045D-40FC-9C9F-84C3EEBC461B}" dt="2018-03-20T01:17:44.837" v="14" actId="2696"/>
        <pc:sldMkLst>
          <pc:docMk/>
          <pc:sldMk cId="3614109671" sldId="1717"/>
        </pc:sldMkLst>
      </pc:sldChg>
      <pc:sldChg chg="addSp delSp modSp new add">
        <pc:chgData name="Peter Frem" userId="374582d8-c23e-4e8e-ba16-f52c00de4294" providerId="ADAL" clId="{6CD2A879-045D-40FC-9C9F-84C3EEBC461B}" dt="2018-03-20T01:22:40.129" v="134" actId="1076"/>
        <pc:sldMkLst>
          <pc:docMk/>
          <pc:sldMk cId="1196682419" sldId="1718"/>
        </pc:sldMkLst>
        <pc:spChg chg="del">
          <ac:chgData name="Peter Frem" userId="374582d8-c23e-4e8e-ba16-f52c00de4294" providerId="ADAL" clId="{6CD2A879-045D-40FC-9C9F-84C3EEBC461B}" dt="2018-03-20T01:21:30.123" v="113"/>
          <ac:spMkLst>
            <pc:docMk/>
            <pc:sldMk cId="1196682419" sldId="1718"/>
            <ac:spMk id="2" creationId="{91C2ADB7-8A81-433E-84DE-B9B72C3741D4}"/>
          </ac:spMkLst>
        </pc:spChg>
        <pc:spChg chg="del">
          <ac:chgData name="Peter Frem" userId="374582d8-c23e-4e8e-ba16-f52c00de4294" providerId="ADAL" clId="{6CD2A879-045D-40FC-9C9F-84C3EEBC461B}" dt="2018-03-20T01:21:30.123" v="113"/>
          <ac:spMkLst>
            <pc:docMk/>
            <pc:sldMk cId="1196682419" sldId="1718"/>
            <ac:spMk id="3" creationId="{2F1A5E19-A0BC-4B1B-97D9-3E6DC96BFA5F}"/>
          </ac:spMkLst>
        </pc:spChg>
        <pc:spChg chg="add mod">
          <ac:chgData name="Peter Frem" userId="374582d8-c23e-4e8e-ba16-f52c00de4294" providerId="ADAL" clId="{6CD2A879-045D-40FC-9C9F-84C3EEBC461B}" dt="2018-03-20T01:21:51.491" v="121"/>
          <ac:spMkLst>
            <pc:docMk/>
            <pc:sldMk cId="1196682419" sldId="1718"/>
            <ac:spMk id="4" creationId="{0AE277F5-D994-4A9B-A0C8-0218EE5AA218}"/>
          </ac:spMkLst>
        </pc:spChg>
        <pc:spChg chg="add mod">
          <ac:chgData name="Peter Frem" userId="374582d8-c23e-4e8e-ba16-f52c00de4294" providerId="ADAL" clId="{6CD2A879-045D-40FC-9C9F-84C3EEBC461B}" dt="2018-03-20T01:21:46.301" v="120" actId="1076"/>
          <ac:spMkLst>
            <pc:docMk/>
            <pc:sldMk cId="1196682419" sldId="1718"/>
            <ac:spMk id="5" creationId="{6CDDAF95-B85F-4A1D-9176-91E7E5422526}"/>
          </ac:spMkLst>
        </pc:spChg>
        <pc:spChg chg="add mod">
          <ac:chgData name="Peter Frem" userId="374582d8-c23e-4e8e-ba16-f52c00de4294" providerId="ADAL" clId="{6CD2A879-045D-40FC-9C9F-84C3EEBC461B}" dt="2018-03-20T01:22:19.110" v="128" actId="404"/>
          <ac:spMkLst>
            <pc:docMk/>
            <pc:sldMk cId="1196682419" sldId="1718"/>
            <ac:spMk id="6" creationId="{87B10699-6875-4E85-967D-52A8F5309465}"/>
          </ac:spMkLst>
        </pc:spChg>
        <pc:spChg chg="add mod">
          <ac:chgData name="Peter Frem" userId="374582d8-c23e-4e8e-ba16-f52c00de4294" providerId="ADAL" clId="{6CD2A879-045D-40FC-9C9F-84C3EEBC461B}" dt="2018-03-20T01:22:40.129" v="134" actId="1076"/>
          <ac:spMkLst>
            <pc:docMk/>
            <pc:sldMk cId="1196682419" sldId="1718"/>
            <ac:spMk id="7" creationId="{C845B089-C154-435C-9F2F-7DEF13F38797}"/>
          </ac:spMkLst>
        </pc:spChg>
      </pc:sldChg>
      <pc:sldMasterChg chg="modSldLayout">
        <pc:chgData name="Peter Frem" userId="374582d8-c23e-4e8e-ba16-f52c00de4294" providerId="ADAL" clId="{6CD2A879-045D-40FC-9C9F-84C3EEBC461B}" dt="2018-03-20T01:21:18.322" v="110" actId="1076"/>
        <pc:sldMasterMkLst>
          <pc:docMk/>
          <pc:sldMasterMk cId="1790270825" sldId="2147484082"/>
        </pc:sldMasterMkLst>
        <pc:sldLayoutChg chg="addSp delSp modSp">
          <pc:chgData name="Peter Frem" userId="374582d8-c23e-4e8e-ba16-f52c00de4294" providerId="ADAL" clId="{6CD2A879-045D-40FC-9C9F-84C3EEBC461B}" dt="2018-03-20T01:21:18.322" v="110" actId="1076"/>
          <pc:sldLayoutMkLst>
            <pc:docMk/>
            <pc:sldMasterMk cId="1790270825" sldId="2147484082"/>
            <pc:sldLayoutMk cId="3455655599" sldId="2147484425"/>
          </pc:sldLayoutMkLst>
          <pc:spChg chg="mod">
            <ac:chgData name="Peter Frem" userId="374582d8-c23e-4e8e-ba16-f52c00de4294" providerId="ADAL" clId="{6CD2A879-045D-40FC-9C9F-84C3EEBC461B}" dt="2018-03-20T01:19:57.768" v="87" actId="1076"/>
            <ac:spMkLst>
              <pc:docMk/>
              <pc:sldMasterMk cId="1790270825" sldId="2147484082"/>
              <pc:sldLayoutMk cId="3455655599" sldId="2147484425"/>
              <ac:spMk id="2" creationId="{0052C1C9-E5C4-46C2-832D-4D665E3F7526}"/>
            </ac:spMkLst>
          </pc:spChg>
          <pc:spChg chg="add del">
            <ac:chgData name="Peter Frem" userId="374582d8-c23e-4e8e-ba16-f52c00de4294" providerId="ADAL" clId="{6CD2A879-045D-40FC-9C9F-84C3EEBC461B}" dt="2018-03-20T01:19:45" v="82"/>
            <ac:spMkLst>
              <pc:docMk/>
              <pc:sldMasterMk cId="1790270825" sldId="2147484082"/>
              <pc:sldLayoutMk cId="3455655599" sldId="2147484425"/>
              <ac:spMk id="3" creationId="{095C073F-8E7E-4F10-9F66-9EF9769CD1CA}"/>
            </ac:spMkLst>
          </pc:spChg>
          <pc:spChg chg="add del">
            <ac:chgData name="Peter Frem" userId="374582d8-c23e-4e8e-ba16-f52c00de4294" providerId="ADAL" clId="{6CD2A879-045D-40FC-9C9F-84C3EEBC461B}" dt="2018-03-20T01:19:45" v="82"/>
            <ac:spMkLst>
              <pc:docMk/>
              <pc:sldMasterMk cId="1790270825" sldId="2147484082"/>
              <pc:sldLayoutMk cId="3455655599" sldId="2147484425"/>
              <ac:spMk id="4" creationId="{0017127C-4A72-4CA2-B8E6-7055AF3B3720}"/>
            </ac:spMkLst>
          </pc:spChg>
          <pc:spChg chg="add del">
            <ac:chgData name="Peter Frem" userId="374582d8-c23e-4e8e-ba16-f52c00de4294" providerId="ADAL" clId="{6CD2A879-045D-40FC-9C9F-84C3EEBC461B}" dt="2018-03-20T01:19:45" v="82"/>
            <ac:spMkLst>
              <pc:docMk/>
              <pc:sldMasterMk cId="1790270825" sldId="2147484082"/>
              <pc:sldLayoutMk cId="3455655599" sldId="2147484425"/>
              <ac:spMk id="5" creationId="{2DB5B628-D3BC-4732-961D-0C49C99E120F}"/>
            </ac:spMkLst>
          </pc:spChg>
          <pc:spChg chg="add del">
            <ac:chgData name="Peter Frem" userId="374582d8-c23e-4e8e-ba16-f52c00de4294" providerId="ADAL" clId="{6CD2A879-045D-40FC-9C9F-84C3EEBC461B}" dt="2018-03-20T01:19:45" v="82"/>
            <ac:spMkLst>
              <pc:docMk/>
              <pc:sldMasterMk cId="1790270825" sldId="2147484082"/>
              <pc:sldLayoutMk cId="3455655599" sldId="2147484425"/>
              <ac:spMk id="6" creationId="{8D8D8192-F192-4395-9D82-24E39B45DCD7}"/>
            </ac:spMkLst>
          </pc:spChg>
          <pc:spChg chg="add del">
            <ac:chgData name="Peter Frem" userId="374582d8-c23e-4e8e-ba16-f52c00de4294" providerId="ADAL" clId="{6CD2A879-045D-40FC-9C9F-84C3EEBC461B}" dt="2018-03-20T01:19:48.061" v="84"/>
            <ac:spMkLst>
              <pc:docMk/>
              <pc:sldMasterMk cId="1790270825" sldId="2147484082"/>
              <pc:sldLayoutMk cId="3455655599" sldId="2147484425"/>
              <ac:spMk id="10" creationId="{4CABD91B-34E5-41AC-87DF-8C60A478E56D}"/>
            </ac:spMkLst>
          </pc:spChg>
          <pc:spChg chg="add del">
            <ac:chgData name="Peter Frem" userId="374582d8-c23e-4e8e-ba16-f52c00de4294" providerId="ADAL" clId="{6CD2A879-045D-40FC-9C9F-84C3EEBC461B}" dt="2018-03-20T01:19:48.061" v="84"/>
            <ac:spMkLst>
              <pc:docMk/>
              <pc:sldMasterMk cId="1790270825" sldId="2147484082"/>
              <pc:sldLayoutMk cId="3455655599" sldId="2147484425"/>
              <ac:spMk id="11" creationId="{F45FFDF2-EE77-4D42-A503-AE305390C611}"/>
            </ac:spMkLst>
          </pc:spChg>
          <pc:spChg chg="add del">
            <ac:chgData name="Peter Frem" userId="374582d8-c23e-4e8e-ba16-f52c00de4294" providerId="ADAL" clId="{6CD2A879-045D-40FC-9C9F-84C3EEBC461B}" dt="2018-03-20T01:19:48.061" v="84"/>
            <ac:spMkLst>
              <pc:docMk/>
              <pc:sldMasterMk cId="1790270825" sldId="2147484082"/>
              <pc:sldLayoutMk cId="3455655599" sldId="2147484425"/>
              <ac:spMk id="12" creationId="{48CACF85-246C-41EA-9CED-54FA36A785AA}"/>
            </ac:spMkLst>
          </pc:spChg>
          <pc:spChg chg="add del">
            <ac:chgData name="Peter Frem" userId="374582d8-c23e-4e8e-ba16-f52c00de4294" providerId="ADAL" clId="{6CD2A879-045D-40FC-9C9F-84C3EEBC461B}" dt="2018-03-20T01:19:48.061" v="84"/>
            <ac:spMkLst>
              <pc:docMk/>
              <pc:sldMasterMk cId="1790270825" sldId="2147484082"/>
              <pc:sldLayoutMk cId="3455655599" sldId="2147484425"/>
              <ac:spMk id="13" creationId="{C14A5981-49CA-4226-A62E-63367FB1EFA5}"/>
            </ac:spMkLst>
          </pc:spChg>
          <pc:spChg chg="add del">
            <ac:chgData name="Peter Frem" userId="374582d8-c23e-4e8e-ba16-f52c00de4294" providerId="ADAL" clId="{6CD2A879-045D-40FC-9C9F-84C3EEBC461B}" dt="2018-03-20T01:19:54.071" v="86" actId="478"/>
            <ac:spMkLst>
              <pc:docMk/>
              <pc:sldMasterMk cId="1790270825" sldId="2147484082"/>
              <pc:sldLayoutMk cId="3455655599" sldId="2147484425"/>
              <ac:spMk id="17" creationId="{5BE8D588-9A23-41EF-8D81-818708BDC4EB}"/>
            </ac:spMkLst>
          </pc:spChg>
          <pc:spChg chg="add mod">
            <ac:chgData name="Peter Frem" userId="374582d8-c23e-4e8e-ba16-f52c00de4294" providerId="ADAL" clId="{6CD2A879-045D-40FC-9C9F-84C3EEBC461B}" dt="2018-03-20T01:20:07.970" v="88"/>
            <ac:spMkLst>
              <pc:docMk/>
              <pc:sldMasterMk cId="1790270825" sldId="2147484082"/>
              <pc:sldLayoutMk cId="3455655599" sldId="2147484425"/>
              <ac:spMk id="18" creationId="{E3720F92-781B-4079-9F97-CE7959651AE7}"/>
            </ac:spMkLst>
          </pc:spChg>
          <pc:spChg chg="add del">
            <ac:chgData name="Peter Frem" userId="374582d8-c23e-4e8e-ba16-f52c00de4294" providerId="ADAL" clId="{6CD2A879-045D-40FC-9C9F-84C3EEBC461B}" dt="2018-03-20T01:21:10.047" v="106" actId="478"/>
            <ac:spMkLst>
              <pc:docMk/>
              <pc:sldMasterMk cId="1790270825" sldId="2147484082"/>
              <pc:sldLayoutMk cId="3455655599" sldId="2147484425"/>
              <ac:spMk id="19" creationId="{E0C51283-8BE1-47DC-8E10-08DD38B178A8}"/>
            </ac:spMkLst>
          </pc:spChg>
          <pc:spChg chg="add del">
            <ac:chgData name="Peter Frem" userId="374582d8-c23e-4e8e-ba16-f52c00de4294" providerId="ADAL" clId="{6CD2A879-045D-40FC-9C9F-84C3EEBC461B}" dt="2018-03-20T01:21:11.349" v="107" actId="478"/>
            <ac:spMkLst>
              <pc:docMk/>
              <pc:sldMasterMk cId="1790270825" sldId="2147484082"/>
              <pc:sldLayoutMk cId="3455655599" sldId="2147484425"/>
              <ac:spMk id="20" creationId="{A32F94DE-FAAD-42A1-89DD-116439FD86E3}"/>
            </ac:spMkLst>
          </pc:spChg>
          <pc:spChg chg="add del">
            <ac:chgData name="Peter Frem" userId="374582d8-c23e-4e8e-ba16-f52c00de4294" providerId="ADAL" clId="{6CD2A879-045D-40FC-9C9F-84C3EEBC461B}" dt="2018-03-20T01:20:16.820" v="89" actId="11529"/>
            <ac:spMkLst>
              <pc:docMk/>
              <pc:sldMasterMk cId="1790270825" sldId="2147484082"/>
              <pc:sldLayoutMk cId="3455655599" sldId="2147484425"/>
              <ac:spMk id="24" creationId="{889186CF-D0C6-4D9C-B321-3FB7090A0DFA}"/>
            </ac:spMkLst>
          </pc:spChg>
          <pc:spChg chg="add mod">
            <ac:chgData name="Peter Frem" userId="374582d8-c23e-4e8e-ba16-f52c00de4294" providerId="ADAL" clId="{6CD2A879-045D-40FC-9C9F-84C3EEBC461B}" dt="2018-03-20T01:20:35.636" v="99" actId="108"/>
            <ac:spMkLst>
              <pc:docMk/>
              <pc:sldMasterMk cId="1790270825" sldId="2147484082"/>
              <pc:sldLayoutMk cId="3455655599" sldId="2147484425"/>
              <ac:spMk id="25" creationId="{329F9391-BB85-4FF8-937D-3771183F3357}"/>
            </ac:spMkLst>
          </pc:spChg>
          <pc:spChg chg="add del">
            <ac:chgData name="Peter Frem" userId="374582d8-c23e-4e8e-ba16-f52c00de4294" providerId="ADAL" clId="{6CD2A879-045D-40FC-9C9F-84C3EEBC461B}" dt="2018-03-20T01:20:29.649" v="96"/>
            <ac:spMkLst>
              <pc:docMk/>
              <pc:sldMasterMk cId="1790270825" sldId="2147484082"/>
              <pc:sldLayoutMk cId="3455655599" sldId="2147484425"/>
              <ac:spMk id="26" creationId="{B1FB571F-5C16-4471-9D17-A9A4A3B56439}"/>
            </ac:spMkLst>
          </pc:spChg>
          <pc:spChg chg="add del mod">
            <ac:chgData name="Peter Frem" userId="374582d8-c23e-4e8e-ba16-f52c00de4294" providerId="ADAL" clId="{6CD2A879-045D-40FC-9C9F-84C3EEBC461B}" dt="2018-03-20T01:20:40.956" v="100" actId="478"/>
            <ac:spMkLst>
              <pc:docMk/>
              <pc:sldMasterMk cId="1790270825" sldId="2147484082"/>
              <pc:sldLayoutMk cId="3455655599" sldId="2147484425"/>
              <ac:spMk id="27" creationId="{870E62C4-65FF-4D90-BE3E-BEACBE77C989}"/>
            </ac:spMkLst>
          </pc:spChg>
          <pc:spChg chg="add del">
            <ac:chgData name="Peter Frem" userId="374582d8-c23e-4e8e-ba16-f52c00de4294" providerId="ADAL" clId="{6CD2A879-045D-40FC-9C9F-84C3EEBC461B}" dt="2018-03-20T01:20:53.458" v="101" actId="11529"/>
            <ac:spMkLst>
              <pc:docMk/>
              <pc:sldMasterMk cId="1790270825" sldId="2147484082"/>
              <pc:sldLayoutMk cId="3455655599" sldId="2147484425"/>
              <ac:spMk id="28" creationId="{D598E65C-BA64-4A36-9D89-C0314242CD49}"/>
            </ac:spMkLst>
          </pc:spChg>
          <pc:spChg chg="add mod">
            <ac:chgData name="Peter Frem" userId="374582d8-c23e-4e8e-ba16-f52c00de4294" providerId="ADAL" clId="{6CD2A879-045D-40FC-9C9F-84C3EEBC461B}" dt="2018-03-20T01:21:15.040" v="108" actId="1076"/>
            <ac:spMkLst>
              <pc:docMk/>
              <pc:sldMasterMk cId="1790270825" sldId="2147484082"/>
              <pc:sldLayoutMk cId="3455655599" sldId="2147484425"/>
              <ac:spMk id="29" creationId="{2B8450F7-BC4A-414A-A273-40A19AE1750B}"/>
            </ac:spMkLst>
          </pc:spChg>
          <pc:spChg chg="add mod">
            <ac:chgData name="Peter Frem" userId="374582d8-c23e-4e8e-ba16-f52c00de4294" providerId="ADAL" clId="{6CD2A879-045D-40FC-9C9F-84C3EEBC461B}" dt="2018-03-20T01:21:18.322" v="110" actId="1076"/>
            <ac:spMkLst>
              <pc:docMk/>
              <pc:sldMasterMk cId="1790270825" sldId="2147484082"/>
              <pc:sldLayoutMk cId="3455655599" sldId="2147484425"/>
              <ac:spMk id="30" creationId="{084041BD-B3EE-43B9-AF5B-ABD99C25B251}"/>
            </ac:spMkLst>
          </pc:spChg>
          <pc:grpChg chg="add del">
            <ac:chgData name="Peter Frem" userId="374582d8-c23e-4e8e-ba16-f52c00de4294" providerId="ADAL" clId="{6CD2A879-045D-40FC-9C9F-84C3EEBC461B}" dt="2018-03-20T01:19:45" v="82"/>
            <ac:grpSpMkLst>
              <pc:docMk/>
              <pc:sldMasterMk cId="1790270825" sldId="2147484082"/>
              <pc:sldLayoutMk cId="3455655599" sldId="2147484425"/>
              <ac:grpSpMk id="7" creationId="{FB7B39A3-0CB0-42F8-9BF4-B3AF4B5E0DC1}"/>
            </ac:grpSpMkLst>
          </pc:grpChg>
          <pc:grpChg chg="add del">
            <ac:chgData name="Peter Frem" userId="374582d8-c23e-4e8e-ba16-f52c00de4294" providerId="ADAL" clId="{6CD2A879-045D-40FC-9C9F-84C3EEBC461B}" dt="2018-03-20T01:19:48.061" v="84"/>
            <ac:grpSpMkLst>
              <pc:docMk/>
              <pc:sldMasterMk cId="1790270825" sldId="2147484082"/>
              <pc:sldLayoutMk cId="3455655599" sldId="2147484425"/>
              <ac:grpSpMk id="14" creationId="{BD6451E3-6491-496C-A98D-890C414A49F9}"/>
            </ac:grpSpMkLst>
          </pc:grpChg>
          <pc:grpChg chg="add">
            <ac:chgData name="Peter Frem" userId="374582d8-c23e-4e8e-ba16-f52c00de4294" providerId="ADAL" clId="{6CD2A879-045D-40FC-9C9F-84C3EEBC461B}" dt="2018-03-20T01:19:48.120" v="85"/>
            <ac:grpSpMkLst>
              <pc:docMk/>
              <pc:sldMasterMk cId="1790270825" sldId="2147484082"/>
              <pc:sldLayoutMk cId="3455655599" sldId="2147484425"/>
              <ac:grpSpMk id="21" creationId="{12B0113B-7CEC-4380-BCEA-EC9CAAA3CE55}"/>
            </ac:grpSpMkLst>
          </pc:grpChg>
        </pc:sldLayoutChg>
      </pc:sldMasterChg>
      <pc:sldMasterChg chg="addSp modSp">
        <pc:chgData name="Peter Frem" userId="374582d8-c23e-4e8e-ba16-f52c00de4294" providerId="ADAL" clId="{6CD2A879-045D-40FC-9C9F-84C3EEBC461B}" dt="2018-03-20T01:19:20.265" v="76"/>
        <pc:sldMasterMkLst>
          <pc:docMk/>
          <pc:sldMasterMk cId="1120696969" sldId="2147484425"/>
        </pc:sldMasterMkLst>
        <pc:spChg chg="add mod">
          <ac:chgData name="Peter Frem" userId="374582d8-c23e-4e8e-ba16-f52c00de4294" providerId="ADAL" clId="{6CD2A879-045D-40FC-9C9F-84C3EEBC461B}" dt="2018-03-20T01:19:20.265" v="76"/>
          <ac:spMkLst>
            <pc:docMk/>
            <pc:sldMasterMk cId="1120696969" sldId="2147484425"/>
            <ac:spMk id="2" creationId="{4FFC9B46-F8E6-4E99-9DEE-CF85B0D9F232}"/>
          </ac:spMkLst>
        </pc:spChg>
        <pc:spChg chg="add mod">
          <ac:chgData name="Peter Frem" userId="374582d8-c23e-4e8e-ba16-f52c00de4294" providerId="ADAL" clId="{6CD2A879-045D-40FC-9C9F-84C3EEBC461B}" dt="2018-03-20T01:19:20.265" v="76"/>
          <ac:spMkLst>
            <pc:docMk/>
            <pc:sldMasterMk cId="1120696969" sldId="2147484425"/>
            <ac:spMk id="3" creationId="{BA7A8D79-144E-4104-8CF8-1533BFEF9C75}"/>
          </ac:spMkLst>
        </pc:spChg>
        <pc:spChg chg="add mod">
          <ac:chgData name="Peter Frem" userId="374582d8-c23e-4e8e-ba16-f52c00de4294" providerId="ADAL" clId="{6CD2A879-045D-40FC-9C9F-84C3EEBC461B}" dt="2018-03-20T01:19:20.265" v="76"/>
          <ac:spMkLst>
            <pc:docMk/>
            <pc:sldMasterMk cId="1120696969" sldId="2147484425"/>
            <ac:spMk id="4" creationId="{E3914291-9AE6-4E5C-B0F0-FAD8B16148F0}"/>
          </ac:spMkLst>
        </pc:spChg>
        <pc:spChg chg="add mod">
          <ac:chgData name="Peter Frem" userId="374582d8-c23e-4e8e-ba16-f52c00de4294" providerId="ADAL" clId="{6CD2A879-045D-40FC-9C9F-84C3EEBC461B}" dt="2018-03-20T01:19:20.265" v="76"/>
          <ac:spMkLst>
            <pc:docMk/>
            <pc:sldMasterMk cId="1120696969" sldId="2147484425"/>
            <ac:spMk id="5" creationId="{67CBBB2F-2DD9-4957-8A68-F3FCE9C5336E}"/>
          </ac:spMkLst>
        </pc:spChg>
        <pc:spChg chg="add mod">
          <ac:chgData name="Peter Frem" userId="374582d8-c23e-4e8e-ba16-f52c00de4294" providerId="ADAL" clId="{6CD2A879-045D-40FC-9C9F-84C3EEBC461B}" dt="2018-03-20T01:19:20.265" v="76"/>
          <ac:spMkLst>
            <pc:docMk/>
            <pc:sldMasterMk cId="1120696969" sldId="2147484425"/>
            <ac:spMk id="6" creationId="{E0558469-AEE4-4F7D-9E30-3862C91CD254}"/>
          </ac:spMkLst>
        </pc:spChg>
      </pc:sldMasterChg>
    </pc:docChg>
  </pc:docChgLst>
  <pc:docChgLst>
    <pc:chgData name="Peter Frem" userId="374582d8-c23e-4e8e-ba16-f52c00de4294" providerId="ADAL" clId="{366042B7-5876-42CD-B390-6D09873CC42C}"/>
    <pc:docChg chg="undo redo custSel addSld delSld modSld sldOrd delSection modSection">
      <pc:chgData name="Peter Frem" userId="374582d8-c23e-4e8e-ba16-f52c00de4294" providerId="ADAL" clId="{366042B7-5876-42CD-B390-6D09873CC42C}" dt="2018-03-13T17:55:50.390" v="561" actId="962"/>
      <pc:docMkLst>
        <pc:docMk/>
      </pc:docMkLst>
      <pc:sldChg chg="addSp delSp modSp ord">
        <pc:chgData name="Peter Frem" userId="374582d8-c23e-4e8e-ba16-f52c00de4294" providerId="ADAL" clId="{366042B7-5876-42CD-B390-6D09873CC42C}" dt="2018-03-13T17:31:59.917" v="551" actId="20577"/>
        <pc:sldMkLst>
          <pc:docMk/>
          <pc:sldMk cId="2326941588" sldId="1355"/>
        </pc:sldMkLst>
        <pc:spChg chg="mod">
          <ac:chgData name="Peter Frem" userId="374582d8-c23e-4e8e-ba16-f52c00de4294" providerId="ADAL" clId="{366042B7-5876-42CD-B390-6D09873CC42C}" dt="2018-03-13T17:26:30.985" v="408" actId="20577"/>
          <ac:spMkLst>
            <pc:docMk/>
            <pc:sldMk cId="2326941588" sldId="1355"/>
            <ac:spMk id="2" creationId="{10F500AB-3EC5-4A3C-A686-16A722AF4DF6}"/>
          </ac:spMkLst>
        </pc:spChg>
        <pc:spChg chg="mod">
          <ac:chgData name="Peter Frem" userId="374582d8-c23e-4e8e-ba16-f52c00de4294" providerId="ADAL" clId="{366042B7-5876-42CD-B390-6D09873CC42C}" dt="2018-03-13T17:31:59.917" v="551" actId="20577"/>
          <ac:spMkLst>
            <pc:docMk/>
            <pc:sldMk cId="2326941588" sldId="1355"/>
            <ac:spMk id="3" creationId="{6CB19E5A-E85A-4BD4-A116-195AA98D4BCA}"/>
          </ac:spMkLst>
        </pc:spChg>
        <pc:picChg chg="add del mod">
          <ac:chgData name="Peter Frem" userId="374582d8-c23e-4e8e-ba16-f52c00de4294" providerId="ADAL" clId="{366042B7-5876-42CD-B390-6D09873CC42C}" dt="2018-03-13T16:19:56.990" v="385" actId="478"/>
          <ac:picMkLst>
            <pc:docMk/>
            <pc:sldMk cId="2326941588" sldId="1355"/>
            <ac:picMk id="5" creationId="{146678B3-D618-4F93-961B-A9D59CFB47B6}"/>
          </ac:picMkLst>
        </pc:picChg>
      </pc:sldChg>
      <pc:sldChg chg="modSp">
        <pc:chgData name="Peter Frem" userId="374582d8-c23e-4e8e-ba16-f52c00de4294" providerId="ADAL" clId="{366042B7-5876-42CD-B390-6D09873CC42C}" dt="2018-03-13T16:12:05.081" v="257" actId="20577"/>
        <pc:sldMkLst>
          <pc:docMk/>
          <pc:sldMk cId="3591351424" sldId="1356"/>
        </pc:sldMkLst>
        <pc:spChg chg="mod">
          <ac:chgData name="Peter Frem" userId="374582d8-c23e-4e8e-ba16-f52c00de4294" providerId="ADAL" clId="{366042B7-5876-42CD-B390-6D09873CC42C}" dt="2018-03-13T16:12:05.081" v="257" actId="20577"/>
          <ac:spMkLst>
            <pc:docMk/>
            <pc:sldMk cId="3591351424" sldId="1356"/>
            <ac:spMk id="2" creationId="{10F500AB-3EC5-4A3C-A686-16A722AF4DF6}"/>
          </ac:spMkLst>
        </pc:spChg>
      </pc:sldChg>
      <pc:sldChg chg="modSp">
        <pc:chgData name="Peter Frem" userId="374582d8-c23e-4e8e-ba16-f52c00de4294" providerId="ADAL" clId="{366042B7-5876-42CD-B390-6D09873CC42C}" dt="2018-03-13T16:10:41.403" v="67" actId="20577"/>
        <pc:sldMkLst>
          <pc:docMk/>
          <pc:sldMk cId="2174238317" sldId="1364"/>
        </pc:sldMkLst>
        <pc:spChg chg="mod">
          <ac:chgData name="Peter Frem" userId="374582d8-c23e-4e8e-ba16-f52c00de4294" providerId="ADAL" clId="{366042B7-5876-42CD-B390-6D09873CC42C}" dt="2018-03-13T16:10:41.403" v="67" actId="20577"/>
          <ac:spMkLst>
            <pc:docMk/>
            <pc:sldMk cId="2174238317" sldId="1364"/>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3/19/2018 6:15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3/19/2018 6:15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445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3/19/2018 6:15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6047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3/19/2018 6:15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621824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6:15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891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Holding slide during presentation Q&amp;A</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475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Holding slide during presentation Q&amp;A</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77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3/19/2018 6:22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03340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DAEB37-A91D-4738-88ED-D30856096F9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6:15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4182577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3/19/2018 6:15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512393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6:17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237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3/19/2018 6:15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38697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3/19/2018 6:15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19907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3/19/2018 6:15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115505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3/19/2018 6:15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14286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6:15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0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6:15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601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null)"/><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298553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4586055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289633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6818426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539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07991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1216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62072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6825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98232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759162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p:cNvSpPr>
            <a:spLocks noGrp="1"/>
          </p:cNvSpPr>
          <p:nvPr>
            <p:ph type="title"/>
          </p:nvPr>
        </p:nvSpPr>
        <p:spPr>
          <a:xfrm>
            <a:off x="274639" y="295276"/>
            <a:ext cx="11889564" cy="917575"/>
          </a:xfrm>
        </p:spPr>
        <p:txBody>
          <a:bodyPr/>
          <a:lstStyle/>
          <a:p>
            <a:r>
              <a:rPr lang="en-US"/>
              <a:t>Click to edit Master title style</a:t>
            </a:r>
          </a:p>
        </p:txBody>
      </p:sp>
    </p:spTree>
    <p:extLst>
      <p:ext uri="{BB962C8B-B14F-4D97-AF65-F5344CB8AC3E}">
        <p14:creationId xmlns:p14="http://schemas.microsoft.com/office/powerpoint/2010/main" val="381126862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_Dark">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3877" rtl="0" eaLnBrk="1" latinLnBrk="0" hangingPunct="1">
              <a:spcBef>
                <a:spcPct val="0"/>
              </a:spcBef>
              <a:buNone/>
              <a:defRPr lang="en-US" sz="4398"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1367310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solidFill>
                  <a:schemeClr val="tx1">
                    <a:lumMod val="75000"/>
                  </a:schemeClr>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A121271-FA95-4DD0-9359-064F0EC092C5}"/>
              </a:ext>
            </a:extLst>
          </p:cNvPr>
          <p:cNvSpPr>
            <a:spLocks noGrp="1"/>
          </p:cNvSpPr>
          <p:nvPr>
            <p:ph sz="quarter" idx="10"/>
          </p:nvPr>
        </p:nvSpPr>
        <p:spPr>
          <a:xfrm>
            <a:off x="292967" y="1363663"/>
            <a:ext cx="11871236" cy="1058751"/>
          </a:xfrm>
        </p:spPr>
        <p:txBody>
          <a:bodyPr/>
          <a:lstStyle>
            <a:lvl1pPr>
              <a:defRPr sz="2400">
                <a:solidFill>
                  <a:schemeClr val="tx1">
                    <a:lumMod val="75000"/>
                  </a:schemeClr>
                </a:solidFill>
              </a:defRPr>
            </a:lvl1pPr>
            <a:lvl2pPr>
              <a:defRPr sz="1800">
                <a:solidFill>
                  <a:schemeClr val="tx1">
                    <a:lumMod val="75000"/>
                  </a:schemeClr>
                </a:solidFill>
              </a:defRPr>
            </a:lvl2pPr>
            <a:lvl3pPr>
              <a:defRPr sz="1399">
                <a:solidFill>
                  <a:schemeClr val="tx1">
                    <a:lumMod val="75000"/>
                  </a:schemeClr>
                </a:solidFill>
              </a:defRPr>
            </a:lvl3pPr>
            <a:lvl4pPr>
              <a:defRPr sz="1399">
                <a:solidFill>
                  <a:schemeClr val="tx1">
                    <a:lumMod val="75000"/>
                  </a:schemeClr>
                </a:solidFill>
              </a:defRPr>
            </a:lvl4pPr>
            <a:lvl5pPr>
              <a:defRPr sz="1399">
                <a:solidFill>
                  <a:schemeClr val="tx1">
                    <a:lumMod val="75000"/>
                  </a:schemeClr>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72308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9A0198FC-394D-41E8-9690-FAD7C2C221C6}"/>
              </a:ext>
            </a:extLst>
          </p:cNvPr>
          <p:cNvSpPr>
            <a:spLocks noGrp="1"/>
          </p:cNvSpPr>
          <p:nvPr>
            <p:ph type="body" sz="quarter" idx="10"/>
          </p:nvPr>
        </p:nvSpPr>
        <p:spPr>
          <a:xfrm>
            <a:off x="274638" y="1333732"/>
            <a:ext cx="5486400" cy="517064"/>
          </a:xfrm>
        </p:spPr>
        <p:txBody>
          <a:bodyPr anchor="ctr"/>
          <a:lstStyle>
            <a:lvl1pPr marL="0" indent="0">
              <a:buNone/>
              <a:defRPr sz="2400">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8" name="Content Placeholder 7">
            <a:extLst>
              <a:ext uri="{FF2B5EF4-FFF2-40B4-BE49-F238E27FC236}">
                <a16:creationId xmlns:a16="http://schemas.microsoft.com/office/drawing/2014/main" id="{64A73FE5-263F-4152-92D4-9F94B78A5486}"/>
              </a:ext>
            </a:extLst>
          </p:cNvPr>
          <p:cNvSpPr>
            <a:spLocks noGrp="1"/>
          </p:cNvSpPr>
          <p:nvPr>
            <p:ph sz="quarter" idx="11"/>
          </p:nvPr>
        </p:nvSpPr>
        <p:spPr>
          <a:xfrm>
            <a:off x="274639" y="1973261"/>
            <a:ext cx="5486400" cy="1062302"/>
          </a:xfrm>
        </p:spPr>
        <p:txBody>
          <a:bodyPr/>
          <a:lstStyle>
            <a:lvl1pPr>
              <a:defRPr sz="2400"/>
            </a:lvl1pPr>
            <a:lvl2pPr>
              <a:defRPr sz="1800"/>
            </a:lvl2pPr>
            <a:lvl3pPr>
              <a:defRPr sz="1399"/>
            </a:lvl3pPr>
          </a:lstStyle>
          <a:p>
            <a:pPr lvl="0"/>
            <a:r>
              <a:rPr lang="en-US"/>
              <a:t>Edit Master text styles</a:t>
            </a:r>
          </a:p>
          <a:p>
            <a:pPr lvl="1"/>
            <a:r>
              <a:rPr lang="en-US"/>
              <a:t>Second level</a:t>
            </a:r>
          </a:p>
          <a:p>
            <a:pPr lvl="2"/>
            <a:r>
              <a:rPr lang="en-US"/>
              <a:t>Third level</a:t>
            </a:r>
          </a:p>
        </p:txBody>
      </p:sp>
      <p:sp>
        <p:nvSpPr>
          <p:cNvPr id="9" name="Text Placeholder 5">
            <a:extLst>
              <a:ext uri="{FF2B5EF4-FFF2-40B4-BE49-F238E27FC236}">
                <a16:creationId xmlns:a16="http://schemas.microsoft.com/office/drawing/2014/main" id="{884FDE31-0EB7-459F-8E06-A55288BB7DC9}"/>
              </a:ext>
            </a:extLst>
          </p:cNvPr>
          <p:cNvSpPr>
            <a:spLocks noGrp="1"/>
          </p:cNvSpPr>
          <p:nvPr>
            <p:ph type="body" sz="quarter" idx="12"/>
          </p:nvPr>
        </p:nvSpPr>
        <p:spPr>
          <a:xfrm>
            <a:off x="6677802" y="1333732"/>
            <a:ext cx="5486400" cy="517064"/>
          </a:xfrm>
        </p:spPr>
        <p:txBody>
          <a:bodyPr anchor="ctr"/>
          <a:lstStyle>
            <a:lvl1pPr marL="0" indent="0">
              <a:buNone/>
              <a:defRPr sz="2400">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10" name="Content Placeholder 7">
            <a:extLst>
              <a:ext uri="{FF2B5EF4-FFF2-40B4-BE49-F238E27FC236}">
                <a16:creationId xmlns:a16="http://schemas.microsoft.com/office/drawing/2014/main" id="{287D48BD-52D2-4F3E-9F1E-2E6875DC53DC}"/>
              </a:ext>
            </a:extLst>
          </p:cNvPr>
          <p:cNvSpPr>
            <a:spLocks noGrp="1"/>
          </p:cNvSpPr>
          <p:nvPr>
            <p:ph sz="quarter" idx="13"/>
          </p:nvPr>
        </p:nvSpPr>
        <p:spPr>
          <a:xfrm>
            <a:off x="6677803" y="1973261"/>
            <a:ext cx="5486400" cy="1062302"/>
          </a:xfrm>
        </p:spPr>
        <p:txBody>
          <a:bodyPr/>
          <a:lstStyle>
            <a:lvl1pPr>
              <a:defRPr sz="2400"/>
            </a:lvl1pPr>
            <a:lvl2pPr>
              <a:defRPr sz="1800"/>
            </a:lvl2pPr>
            <a:lvl3pPr>
              <a:defRPr sz="1399"/>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374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02030" y="932604"/>
            <a:ext cx="11930132" cy="1858309"/>
          </a:xfrm>
        </p:spPr>
        <p:txBody>
          <a:bodyPr/>
          <a:lstStyle>
            <a:lvl1pPr marL="0" indent="0">
              <a:lnSpc>
                <a:spcPct val="100000"/>
              </a:lnSpc>
              <a:spcBef>
                <a:spcPts val="1224"/>
              </a:spcBef>
              <a:buNone/>
              <a:defRPr sz="2040" b="1">
                <a:latin typeface="+mn-lt"/>
              </a:defRPr>
            </a:lvl1pPr>
            <a:lvl2pPr>
              <a:lnSpc>
                <a:spcPct val="100000"/>
              </a:lnSpc>
              <a:defRPr sz="1836"/>
            </a:lvl2pPr>
            <a:lvl3pPr>
              <a:lnSpc>
                <a:spcPct val="100000"/>
              </a:lnSpc>
              <a:defRPr sz="1836"/>
            </a:lvl3pPr>
            <a:lvl4pPr>
              <a:lnSpc>
                <a:spcPct val="100000"/>
              </a:lnSpc>
              <a:defRPr sz="1836"/>
            </a:lvl4pPr>
            <a:lvl5pPr>
              <a:lnSpc>
                <a:spcPct val="100000"/>
              </a:lnSpc>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a:xfrm>
            <a:off x="302030" y="340013"/>
            <a:ext cx="11930132" cy="423835"/>
          </a:xfrm>
        </p:spPr>
        <p:txBody>
          <a:bodyPr/>
          <a:lstStyle/>
          <a:p>
            <a:r>
              <a:rPr lang="en-US"/>
              <a:t>Click to edit Master title style</a:t>
            </a:r>
          </a:p>
        </p:txBody>
      </p:sp>
    </p:spTree>
    <p:extLst>
      <p:ext uri="{BB962C8B-B14F-4D97-AF65-F5344CB8AC3E}">
        <p14:creationId xmlns:p14="http://schemas.microsoft.com/office/powerpoint/2010/main" val="3703833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134545"/>
          </a:xfrm>
          <a:prstGeom prst="rect">
            <a:avLst/>
          </a:prstGeom>
        </p:spPr>
        <p:txBody>
          <a:bodyPr/>
          <a:lstStyle>
            <a:lvl1pPr marL="0" indent="0">
              <a:spcBef>
                <a:spcPts val="2448"/>
              </a:spcBef>
              <a:buNone/>
              <a:defRPr sz="4080">
                <a:solidFill>
                  <a:schemeClr val="tx2"/>
                </a:solidFill>
                <a:latin typeface="+mj-lt"/>
              </a:defRPr>
            </a:lvl1pPr>
            <a:lvl2pPr marL="0" indent="0">
              <a:buNone/>
              <a:defRPr sz="2040">
                <a:solidFill>
                  <a:schemeClr val="tx2"/>
                </a:solidFill>
              </a:defRPr>
            </a:lvl2pPr>
            <a:lvl3pPr marL="236341" indent="0">
              <a:buNone/>
              <a:defRPr sz="2040">
                <a:solidFill>
                  <a:schemeClr val="tx2"/>
                </a:solidFill>
              </a:defRPr>
            </a:lvl3pPr>
            <a:lvl4pPr marL="466209" indent="0">
              <a:buNone/>
              <a:defRPr sz="2040">
                <a:solidFill>
                  <a:schemeClr val="tx2"/>
                </a:solidFill>
              </a:defRPr>
            </a:lvl4pPr>
            <a:lvl5pPr marL="707407" indent="0">
              <a:buNone/>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965027003"/>
      </p:ext>
    </p:extLst>
  </p:cSld>
  <p:clrMapOvr>
    <a:masterClrMapping/>
  </p:clrMapOvr>
  <p:transition>
    <p:fade/>
  </p:transition>
  <p:hf sldNum="0" hdr="0" ftr="0"/>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31282" y="1476622"/>
            <a:ext cx="5504573" cy="4391007"/>
          </a:xfrm>
        </p:spPr>
        <p:txBody>
          <a:bodyPr>
            <a:noAutofit/>
          </a:bodyPr>
          <a:lstStyle>
            <a:lvl1pPr marL="297856" indent="-297856">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0960" indent="-233104">
              <a:defRPr sz="2040"/>
            </a:lvl2pPr>
            <a:lvl3pPr marL="699313" indent="-168353">
              <a:tabLst/>
              <a:defRPr sz="2040"/>
            </a:lvl3pPr>
            <a:lvl4pPr marL="880617" indent="-181304">
              <a:defRPr/>
            </a:lvl4pPr>
            <a:lvl5pPr marL="1048969" indent="-1683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405483" y="1476622"/>
            <a:ext cx="5504573" cy="4391007"/>
          </a:xfrm>
        </p:spPr>
        <p:txBody>
          <a:bodyPr>
            <a:noAutofit/>
          </a:bodyPr>
          <a:lstStyle>
            <a:lvl1pPr marL="346419" indent="-346419">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513" indent="-349656">
              <a:defRPr lang="en-US" sz="2040" kern="1200" spc="0" baseline="0" dirty="0" smtClean="0">
                <a:gradFill>
                  <a:gsLst>
                    <a:gs pos="1250">
                      <a:schemeClr val="bg2"/>
                    </a:gs>
                    <a:gs pos="100000">
                      <a:schemeClr val="bg2"/>
                    </a:gs>
                  </a:gsLst>
                  <a:lin ang="5400000" scaled="0"/>
                </a:gradFill>
                <a:latin typeface="+mn-lt"/>
                <a:ea typeface="+mn-ea"/>
                <a:cs typeface="+mn-cs"/>
              </a:defRPr>
            </a:lvl2pPr>
            <a:lvl3pPr marL="647513" indent="-349656">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8969" indent="-349656">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273" indent="-349656">
              <a:defRPr lang="en-US" sz="2040" kern="1200" spc="0" baseline="0" dirty="0">
                <a:gradFill>
                  <a:gsLst>
                    <a:gs pos="1250">
                      <a:schemeClr val="bg2"/>
                    </a:gs>
                    <a:gs pos="100000">
                      <a:schemeClr val="bg2"/>
                    </a:gs>
                  </a:gsLst>
                  <a:lin ang="5400000" scaled="0"/>
                </a:gradFill>
                <a:latin typeface="+mn-lt"/>
                <a:ea typeface="+mn-ea"/>
                <a:cs typeface="+mn-cs"/>
              </a:defRPr>
            </a:lvl5pPr>
            <a:lvl6pPr marL="1048969" indent="-349656">
              <a:defRPr/>
            </a:lvl6pPr>
          </a:lstStyle>
          <a:p>
            <a:pPr marL="297856" marR="0" lvl="0" indent="-297856" algn="l" defTabSz="93238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Edit Master text styles</a:t>
            </a:r>
          </a:p>
          <a:p>
            <a:pPr marL="297856" marR="0" lvl="1" indent="-297856" algn="l" defTabSz="93238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856" marR="0" lvl="2" indent="-297856" algn="l" defTabSz="93238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856" marR="0" lvl="3" indent="-297856" algn="l" defTabSz="93238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856" marR="0" lvl="4" indent="-297856" algn="l" defTabSz="93238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p>
        </p:txBody>
      </p:sp>
    </p:spTree>
    <p:extLst>
      <p:ext uri="{BB962C8B-B14F-4D97-AF65-F5344CB8AC3E}">
        <p14:creationId xmlns:p14="http://schemas.microsoft.com/office/powerpoint/2010/main" val="31767144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658197" y="310869"/>
            <a:ext cx="10571004"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1032"/>
          <p:cNvSpPr>
            <a:spLocks noGrp="1" noChangeArrowheads="1"/>
          </p:cNvSpPr>
          <p:nvPr>
            <p:ph type="dt" sz="half" idx="10"/>
          </p:nvPr>
        </p:nvSpPr>
        <p:spPr>
          <a:ln/>
        </p:spPr>
        <p:txBody>
          <a:bodyPr/>
          <a:lstStyle>
            <a:lvl1pPr>
              <a:defRPr/>
            </a:lvl1pPr>
          </a:lstStyle>
          <a:p>
            <a:pPr>
              <a:defRPr/>
            </a:pPr>
            <a:endParaRPr lang="en-GB"/>
          </a:p>
        </p:txBody>
      </p:sp>
      <p:sp>
        <p:nvSpPr>
          <p:cNvPr id="4" name="Rectangle 1033"/>
          <p:cNvSpPr>
            <a:spLocks noGrp="1" noChangeArrowheads="1"/>
          </p:cNvSpPr>
          <p:nvPr>
            <p:ph type="ftr" sz="quarter" idx="11"/>
          </p:nvPr>
        </p:nvSpPr>
        <p:spPr>
          <a:ln/>
        </p:spPr>
        <p:txBody>
          <a:bodyPr/>
          <a:lstStyle>
            <a:lvl1pPr>
              <a:defRPr/>
            </a:lvl1pPr>
          </a:lstStyle>
          <a:p>
            <a:pPr>
              <a:defRPr/>
            </a:pPr>
            <a:endParaRPr lang="en-GB"/>
          </a:p>
        </p:txBody>
      </p:sp>
      <p:sp>
        <p:nvSpPr>
          <p:cNvPr id="5" name="Rectangle 1034"/>
          <p:cNvSpPr>
            <a:spLocks noGrp="1" noChangeArrowheads="1"/>
          </p:cNvSpPr>
          <p:nvPr>
            <p:ph type="sldNum" sz="quarter" idx="12"/>
          </p:nvPr>
        </p:nvSpPr>
        <p:spPr>
          <a:ln/>
        </p:spPr>
        <p:txBody>
          <a:bodyPr/>
          <a:lstStyle>
            <a:lvl1pPr>
              <a:defRPr/>
            </a:lvl1pPr>
          </a:lstStyle>
          <a:p>
            <a:pPr>
              <a:defRPr/>
            </a:pPr>
            <a:fld id="{DD48E5E4-5BB8-4C98-8EF1-BF3C432A2F53}" type="slidenum">
              <a:rPr lang="en-GB"/>
              <a:pPr>
                <a:defRPr/>
              </a:pPr>
              <a:t>‹#›</a:t>
            </a:fld>
            <a:endParaRPr lang="en-GB"/>
          </a:p>
        </p:txBody>
      </p:sp>
    </p:spTree>
    <p:extLst>
      <p:ext uri="{BB962C8B-B14F-4D97-AF65-F5344CB8AC3E}">
        <p14:creationId xmlns:p14="http://schemas.microsoft.com/office/powerpoint/2010/main" val="14314269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21824" y="1632058"/>
            <a:ext cx="5492776" cy="1961371"/>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21875" y="1632058"/>
            <a:ext cx="5492776" cy="1961371"/>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0B4F2B-5E05-4E86-869D-11DFDC08817E}" type="datetimeFigureOut">
              <a:rPr lang="en-GB" smtClean="0"/>
              <a:t>19/03/2018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E2462F0-19B4-4B2F-A163-7E6F435EAA5C}" type="slidenum">
              <a:rPr lang="en-GB" smtClean="0"/>
              <a:t>‹#›</a:t>
            </a:fld>
            <a:endParaRPr lang="en-GB"/>
          </a:p>
        </p:txBody>
      </p:sp>
    </p:spTree>
    <p:extLst>
      <p:ext uri="{BB962C8B-B14F-4D97-AF65-F5344CB8AC3E}">
        <p14:creationId xmlns:p14="http://schemas.microsoft.com/office/powerpoint/2010/main" val="151781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9" y="2031213"/>
            <a:ext cx="5261211" cy="523733"/>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13"/>
            <a:ext cx="5287122" cy="523733"/>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AD2E59-1DA4-4EEC-A1A5-EE94391B98B9}" type="datetimeFigureOut">
              <a:rPr lang="en-US" smtClean="0"/>
              <a:t>3/19/2018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867C20-0979-4380-80DF-20E6792E3B43}" type="slidenum">
              <a:rPr lang="en-US" smtClean="0"/>
              <a:t>‹#›</a:t>
            </a:fld>
            <a:endParaRPr lang="en-US"/>
          </a:p>
        </p:txBody>
      </p:sp>
    </p:spTree>
    <p:extLst>
      <p:ext uri="{BB962C8B-B14F-4D97-AF65-F5344CB8AC3E}">
        <p14:creationId xmlns:p14="http://schemas.microsoft.com/office/powerpoint/2010/main" val="75004533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1_Section Title Accent Color 1">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80571" y="1346590"/>
            <a:ext cx="12128721" cy="1859280"/>
          </a:xfrm>
          <a:noFill/>
        </p:spPr>
        <p:txBody>
          <a:bodyPr lIns="137160" tIns="137160" rIns="137160" bIns="137160" anchor="t" anchorCtr="0"/>
          <a:lstStyle>
            <a:lvl1pPr>
              <a:defRPr sz="8769" spc="-100" baseline="0">
                <a:gradFill>
                  <a:gsLst>
                    <a:gs pos="100000">
                      <a:schemeClr val="tx1"/>
                    </a:gs>
                    <a:gs pos="0">
                      <a:schemeClr val="tx1"/>
                    </a:gs>
                  </a:gsLst>
                  <a:lin ang="5400000" scaled="0"/>
                </a:gradFill>
              </a:defRPr>
            </a:lvl1pPr>
          </a:lstStyle>
          <a:p>
            <a:r>
              <a:rPr lang="en-US"/>
              <a:t>Section title</a:t>
            </a:r>
          </a:p>
        </p:txBody>
      </p:sp>
      <p:sp>
        <p:nvSpPr>
          <p:cNvPr id="5" name="Text Placeholder 10"/>
          <p:cNvSpPr>
            <a:spLocks noGrp="1"/>
          </p:cNvSpPr>
          <p:nvPr>
            <p:ph type="body" sz="quarter" idx="14"/>
          </p:nvPr>
        </p:nvSpPr>
        <p:spPr>
          <a:xfrm>
            <a:off x="434775" y="2894799"/>
            <a:ext cx="6064361" cy="2642376"/>
          </a:xfrm>
          <a:prstGeom prst="rect">
            <a:avLst/>
          </a:prstGeom>
        </p:spPr>
        <p:txBody>
          <a:bodyPr lIns="137160" tIns="137160" rIns="137160" bIns="137160">
            <a:noAutofit/>
          </a:bodyPr>
          <a:lstStyle>
            <a:lvl1pPr marL="194181" indent="-194181">
              <a:lnSpc>
                <a:spcPct val="80000"/>
              </a:lnSpc>
              <a:buNone/>
              <a:defRPr lang="en-US" sz="2040" kern="1200" dirty="0">
                <a:solidFill>
                  <a:srgbClr val="FFFFFF"/>
                </a:solidFill>
                <a:latin typeface="Segoe UI" pitchFamily="34" charset="0"/>
                <a:ea typeface="Segoe UI" pitchFamily="34" charset="0"/>
                <a:cs typeface="Segoe UI" pitchFamily="34" charset="0"/>
              </a:defRPr>
            </a:lvl1pPr>
          </a:lstStyle>
          <a:p>
            <a:pPr marL="0" lvl="0" indent="0" algn="l" defTabSz="110954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185222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FF9309-49F5-4DEC-A886-34A67C5770F2}"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0F0FF-FD42-41BA-981D-56279315ECA2}" type="slidenum">
              <a:rPr lang="en-US" smtClean="0"/>
              <a:t>‹#›</a:t>
            </a:fld>
            <a:endParaRPr lang="en-US"/>
          </a:p>
        </p:txBody>
      </p:sp>
    </p:spTree>
    <p:extLst>
      <p:ext uri="{BB962C8B-B14F-4D97-AF65-F5344CB8AC3E}">
        <p14:creationId xmlns:p14="http://schemas.microsoft.com/office/powerpoint/2010/main" val="815481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4410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ED50-CA3D-4DF8-9C01-AC380E7B7C0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1A76EF8-24CB-4696-868E-499C885F6DF6}"/>
              </a:ext>
            </a:extLst>
          </p:cNvPr>
          <p:cNvSpPr>
            <a:spLocks noGrp="1"/>
          </p:cNvSpPr>
          <p:nvPr>
            <p:ph sz="quarter" idx="10"/>
          </p:nvPr>
        </p:nvSpPr>
        <p:spPr>
          <a:xfrm>
            <a:off x="274637" y="1387475"/>
            <a:ext cx="11887199" cy="47926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942091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4174897"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8406493" y="1212849"/>
            <a:ext cx="3755345"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67A69542-3787-4E03-AA30-CE37CDAD6C92}"/>
              </a:ext>
            </a:extLst>
          </p:cNvPr>
          <p:cNvSpPr>
            <a:spLocks noGrp="1"/>
          </p:cNvSpPr>
          <p:nvPr>
            <p:ph type="body" sz="quarter" idx="12"/>
          </p:nvPr>
        </p:nvSpPr>
        <p:spPr>
          <a:xfrm>
            <a:off x="4231596" y="1212849"/>
            <a:ext cx="4174897"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6444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6317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6658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43925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44429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7005" y="3564164"/>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7804" y="3564164"/>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1873A1AB-9CD3-41C3-9EF4-43A5BFFC214C}"/>
              </a:ext>
            </a:extLst>
          </p:cNvPr>
          <p:cNvSpPr>
            <a:spLocks noGrp="1"/>
          </p:cNvSpPr>
          <p:nvPr>
            <p:ph type="pic" sz="quarter" idx="12"/>
          </p:nvPr>
        </p:nvSpPr>
        <p:spPr>
          <a:xfrm>
            <a:off x="1741488" y="1611313"/>
            <a:ext cx="2255837" cy="1601787"/>
          </a:xfrm>
        </p:spPr>
        <p:txBody>
          <a:bodyPr/>
          <a:lstStyle/>
          <a:p>
            <a:endParaRPr lang="en-US"/>
          </a:p>
        </p:txBody>
      </p:sp>
      <p:sp>
        <p:nvSpPr>
          <p:cNvPr id="7" name="Picture Placeholder 5">
            <a:extLst>
              <a:ext uri="{FF2B5EF4-FFF2-40B4-BE49-F238E27FC236}">
                <a16:creationId xmlns:a16="http://schemas.microsoft.com/office/drawing/2014/main" id="{EFAEABA4-B149-4D86-9DAC-2E458AAB8E31}"/>
              </a:ext>
            </a:extLst>
          </p:cNvPr>
          <p:cNvSpPr>
            <a:spLocks noGrp="1"/>
          </p:cNvSpPr>
          <p:nvPr>
            <p:ph type="pic" sz="quarter" idx="13"/>
          </p:nvPr>
        </p:nvSpPr>
        <p:spPr>
          <a:xfrm>
            <a:off x="7798299" y="1763712"/>
            <a:ext cx="2255837" cy="1601787"/>
          </a:xfrm>
        </p:spPr>
        <p:txBody>
          <a:bodyPr/>
          <a:lstStyle/>
          <a:p>
            <a:endParaRPr lang="en-US"/>
          </a:p>
        </p:txBody>
      </p:sp>
    </p:spTree>
    <p:extLst>
      <p:ext uri="{BB962C8B-B14F-4D97-AF65-F5344CB8AC3E}">
        <p14:creationId xmlns:p14="http://schemas.microsoft.com/office/powerpoint/2010/main" val="135689421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5844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0761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82" y="0"/>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2"/>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182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C1C9-E5C4-46C2-832D-4D665E3F7526}"/>
              </a:ext>
            </a:extLst>
          </p:cNvPr>
          <p:cNvSpPr>
            <a:spLocks noGrp="1"/>
          </p:cNvSpPr>
          <p:nvPr>
            <p:ph type="title"/>
          </p:nvPr>
        </p:nvSpPr>
        <p:spPr>
          <a:xfrm>
            <a:off x="274638" y="2252357"/>
            <a:ext cx="11889564" cy="917575"/>
          </a:xfrm>
        </p:spPr>
        <p:txBody>
          <a:bodyPr/>
          <a:lstStyle/>
          <a:p>
            <a:r>
              <a:rPr lang="en-US"/>
              <a:t>Click to edit Master title style</a:t>
            </a:r>
          </a:p>
        </p:txBody>
      </p:sp>
      <p:sp>
        <p:nvSpPr>
          <p:cNvPr id="18" name="Rectangle 17">
            <a:extLst>
              <a:ext uri="{FF2B5EF4-FFF2-40B4-BE49-F238E27FC236}">
                <a16:creationId xmlns:a16="http://schemas.microsoft.com/office/drawing/2014/main" id="{E3720F92-781B-4079-9F97-CE7959651AE7}"/>
              </a:ext>
            </a:extLst>
          </p:cNvPr>
          <p:cNvSpPr/>
          <p:nvPr userDrawn="1"/>
        </p:nvSpPr>
        <p:spPr bwMode="auto">
          <a:xfrm>
            <a:off x="0" y="4096685"/>
            <a:ext cx="12436475" cy="1554463"/>
          </a:xfrm>
          <a:prstGeom prst="rect">
            <a:avLst/>
          </a:prstGeom>
          <a:solidFill>
            <a:srgbClr val="0078D7"/>
          </a:solidFill>
          <a:ln w="3175" cap="flat" cmpd="sng" algn="ctr">
            <a:noFill/>
            <a:prstDash val="solid"/>
            <a:headEnd type="none" w="med" len="med"/>
            <a:tailEnd type="none" w="med" len="med"/>
          </a:ln>
          <a:effectLst/>
        </p:spPr>
        <p:txBody>
          <a:bodyPr vert="horz" wrap="square" lIns="2743200" tIns="46637" rIns="91440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21" name="Group 20" title="microphone">
            <a:extLst>
              <a:ext uri="{FF2B5EF4-FFF2-40B4-BE49-F238E27FC236}">
                <a16:creationId xmlns:a16="http://schemas.microsoft.com/office/drawing/2014/main" id="{12B0113B-7CEC-4380-BCEA-EC9CAAA3CE55}"/>
              </a:ext>
              <a:ext uri="{C183D7F6-B498-43B3-948B-1728B52AA6E4}">
                <adec:decorative xmlns:adec="http://schemas.microsoft.com/office/drawing/2017/decorative" val="1"/>
              </a:ext>
            </a:extLst>
          </p:cNvPr>
          <p:cNvGrpSpPr/>
          <p:nvPr userDrawn="1"/>
        </p:nvGrpSpPr>
        <p:grpSpPr>
          <a:xfrm>
            <a:off x="274638" y="3824592"/>
            <a:ext cx="2076450" cy="2076450"/>
            <a:chOff x="274638" y="3824592"/>
            <a:chExt cx="2076450" cy="2076450"/>
          </a:xfrm>
        </p:grpSpPr>
        <p:sp>
          <p:nvSpPr>
            <p:cNvPr id="22" name="Oval 21">
              <a:extLst>
                <a:ext uri="{FF2B5EF4-FFF2-40B4-BE49-F238E27FC236}">
                  <a16:creationId xmlns:a16="http://schemas.microsoft.com/office/drawing/2014/main" id="{02D51CA7-776A-42A5-AAB5-053E69A62560}"/>
                </a:ext>
                <a:ext uri="{C183D7F6-B498-43B3-948B-1728B52AA6E4}">
                  <adec:decorative xmlns:adec="http://schemas.microsoft.com/office/drawing/2017/decorative" val="1"/>
                </a:ext>
              </a:extLst>
            </p:cNvPr>
            <p:cNvSpPr/>
            <p:nvPr/>
          </p:nvSpPr>
          <p:spPr bwMode="auto">
            <a:xfrm>
              <a:off x="274638" y="3824592"/>
              <a:ext cx="2076450" cy="2076450"/>
            </a:xfrm>
            <a:prstGeom prst="ellipse">
              <a:avLst/>
            </a:prstGeom>
            <a:solidFill>
              <a:srgbClr val="FFFFFF"/>
            </a:solidFill>
            <a:ln w="762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Freeform 5">
              <a:extLst>
                <a:ext uri="{FF2B5EF4-FFF2-40B4-BE49-F238E27FC236}">
                  <a16:creationId xmlns:a16="http://schemas.microsoft.com/office/drawing/2014/main" id="{29BC6ED1-7A2D-4AEA-BA37-A0F9396B719D}"/>
                </a:ext>
                <a:ext uri="{C183D7F6-B498-43B3-948B-1728B52AA6E4}">
                  <adec:decorative xmlns:adec="http://schemas.microsoft.com/office/drawing/2017/decorative" val="1"/>
                </a:ext>
              </a:extLst>
            </p:cNvPr>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25" name="Text Placeholder 24">
            <a:extLst>
              <a:ext uri="{FF2B5EF4-FFF2-40B4-BE49-F238E27FC236}">
                <a16:creationId xmlns:a16="http://schemas.microsoft.com/office/drawing/2014/main" id="{329F9391-BB85-4FF8-937D-3771183F3357}"/>
              </a:ext>
            </a:extLst>
          </p:cNvPr>
          <p:cNvSpPr>
            <a:spLocks noGrp="1"/>
          </p:cNvSpPr>
          <p:nvPr>
            <p:ph type="body" sz="quarter" idx="10"/>
          </p:nvPr>
        </p:nvSpPr>
        <p:spPr>
          <a:xfrm>
            <a:off x="2441575" y="4203700"/>
            <a:ext cx="9866313" cy="677108"/>
          </a:xfrm>
        </p:spPr>
        <p:txBody>
          <a:bodyPr>
            <a:spAutoFit/>
          </a:bodyPr>
          <a:lstStyle>
            <a:lvl1pPr>
              <a:defRPr kumimoji="0" lang="en-US" sz="3200" b="0" i="0" u="none" strike="noStrike" kern="0" cap="none" normalizeH="0" dirty="0" smtClean="0">
                <a:ln>
                  <a:noFill/>
                </a:ln>
                <a:gradFill>
                  <a:gsLst>
                    <a:gs pos="0">
                      <a:srgbClr val="FFFFFF"/>
                    </a:gs>
                    <a:gs pos="100000">
                      <a:srgbClr val="FFFFFF"/>
                    </a:gs>
                  </a:gsLst>
                  <a:lin ang="5400000" scaled="0"/>
                </a:gradFill>
                <a:effectLst/>
                <a:uLnTx/>
                <a:uFillTx/>
                <a:latin typeface="Segoe UI Light"/>
              </a:defRPr>
            </a:lvl1pPr>
          </a:lstStyle>
          <a:p>
            <a:pPr marL="0" lvl="0" indent="0" defTabSz="932472" fontAlgn="base">
              <a:lnSpc>
                <a:spcPct val="100000"/>
              </a:lnSpc>
              <a:spcBef>
                <a:spcPct val="0"/>
              </a:spcBef>
              <a:spcAft>
                <a:spcPct val="0"/>
              </a:spcAft>
              <a:buSzTx/>
              <a:buFontTx/>
              <a:buNone/>
            </a:pPr>
            <a:r>
              <a:rPr lang="en-US" dirty="0"/>
              <a:t>Edit Master text styles</a:t>
            </a:r>
          </a:p>
        </p:txBody>
      </p:sp>
      <p:sp>
        <p:nvSpPr>
          <p:cNvPr id="29" name="Text Placeholder 28">
            <a:extLst>
              <a:ext uri="{FF2B5EF4-FFF2-40B4-BE49-F238E27FC236}">
                <a16:creationId xmlns:a16="http://schemas.microsoft.com/office/drawing/2014/main" id="{2B8450F7-BC4A-414A-A273-40A19AE1750B}"/>
              </a:ext>
            </a:extLst>
          </p:cNvPr>
          <p:cNvSpPr>
            <a:spLocks noGrp="1"/>
          </p:cNvSpPr>
          <p:nvPr>
            <p:ph type="body" sz="quarter" idx="11"/>
          </p:nvPr>
        </p:nvSpPr>
        <p:spPr>
          <a:xfrm>
            <a:off x="166688" y="6271922"/>
            <a:ext cx="5943600" cy="530017"/>
          </a:xfrm>
        </p:spPr>
        <p:txBody>
          <a:bodyPr wrap="square">
            <a:spAutoFit/>
          </a:bodyPr>
          <a:lstStyle>
            <a:lvl1pPr>
              <a:defRPr kumimoji="0" lang="en-US" sz="2244" b="0" i="0" u="none" strike="noStrike" kern="0" cap="none" normalizeH="0" smtClean="0">
                <a:ln>
                  <a:noFill/>
                </a:ln>
                <a:solidFill>
                  <a:srgbClr val="505050">
                    <a:lumMod val="75000"/>
                  </a:srgbClr>
                </a:solidFill>
                <a:effectLst/>
                <a:uLnTx/>
                <a:uFillTx/>
                <a:latin typeface="+mn-lt"/>
              </a:defRPr>
            </a:lvl1pPr>
            <a:lvl2pPr>
              <a:defRPr lang="en-US" sz="1800" smtClean="0">
                <a:solidFill>
                  <a:schemeClr val="tx1"/>
                </a:solidFill>
              </a:defRPr>
            </a:lvl2pPr>
            <a:lvl3pPr>
              <a:defRPr lang="en-US" sz="1800"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lnSpc>
                <a:spcPct val="100000"/>
              </a:lnSpc>
              <a:spcBef>
                <a:spcPts val="0"/>
              </a:spcBef>
              <a:buSzTx/>
              <a:buFontTx/>
              <a:buNone/>
            </a:pPr>
            <a:r>
              <a:rPr lang="en-US" dirty="0"/>
              <a:t>Edit Master text style</a:t>
            </a:r>
          </a:p>
        </p:txBody>
      </p:sp>
      <p:sp>
        <p:nvSpPr>
          <p:cNvPr id="30" name="Text Placeholder 28">
            <a:extLst>
              <a:ext uri="{FF2B5EF4-FFF2-40B4-BE49-F238E27FC236}">
                <a16:creationId xmlns:a16="http://schemas.microsoft.com/office/drawing/2014/main" id="{084041BD-B3EE-43B9-AF5B-ABD99C25B251}"/>
              </a:ext>
            </a:extLst>
          </p:cNvPr>
          <p:cNvSpPr>
            <a:spLocks noGrp="1"/>
          </p:cNvSpPr>
          <p:nvPr>
            <p:ph type="body" sz="quarter" idx="12"/>
          </p:nvPr>
        </p:nvSpPr>
        <p:spPr>
          <a:xfrm>
            <a:off x="6326188" y="6271921"/>
            <a:ext cx="5943600" cy="530017"/>
          </a:xfrm>
        </p:spPr>
        <p:txBody>
          <a:bodyPr wrap="square">
            <a:spAutoFit/>
          </a:bodyPr>
          <a:lstStyle>
            <a:lvl1pPr>
              <a:defRPr kumimoji="0" lang="en-US" sz="2244" b="0" i="0" u="none" strike="noStrike" kern="0" cap="none" normalizeH="0" smtClean="0">
                <a:ln>
                  <a:noFill/>
                </a:ln>
                <a:solidFill>
                  <a:srgbClr val="505050">
                    <a:lumMod val="75000"/>
                  </a:srgbClr>
                </a:solidFill>
                <a:effectLst/>
                <a:uLnTx/>
                <a:uFillTx/>
                <a:latin typeface="+mn-lt"/>
              </a:defRPr>
            </a:lvl1pPr>
            <a:lvl2pPr>
              <a:defRPr lang="en-US" sz="1800" smtClean="0">
                <a:solidFill>
                  <a:schemeClr val="tx1"/>
                </a:solidFill>
              </a:defRPr>
            </a:lvl2pPr>
            <a:lvl3pPr>
              <a:defRPr lang="en-US" sz="1800"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lnSpc>
                <a:spcPct val="100000"/>
              </a:lnSpc>
              <a:spcBef>
                <a:spcPts val="0"/>
              </a:spcBef>
              <a:buSzTx/>
              <a:buFontTx/>
              <a:buNone/>
            </a:pPr>
            <a:r>
              <a:rPr lang="en-US" dirty="0"/>
              <a:t>Edit Master text style</a:t>
            </a:r>
          </a:p>
        </p:txBody>
      </p:sp>
    </p:spTree>
    <p:extLst>
      <p:ext uri="{BB962C8B-B14F-4D97-AF65-F5344CB8AC3E}">
        <p14:creationId xmlns:p14="http://schemas.microsoft.com/office/powerpoint/2010/main" val="34556555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631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6658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43925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5844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0761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545372"/>
            <a:ext cx="11889564" cy="917575"/>
          </a:xfrm>
        </p:spPr>
        <p:txBody>
          <a:bodyPr/>
          <a:lstStyle>
            <a:lvl1pPr>
              <a:defRPr baseline="0">
                <a:solidFill>
                  <a:schemeClr val="bg2"/>
                </a:solidFill>
              </a:defRPr>
            </a:lvl1pPr>
          </a:lstStyle>
          <a:p>
            <a:r>
              <a:rPr lang="en-US"/>
              <a:t>Click to edit Master title style</a:t>
            </a:r>
          </a:p>
        </p:txBody>
      </p:sp>
    </p:spTree>
    <p:extLst>
      <p:ext uri="{BB962C8B-B14F-4D97-AF65-F5344CB8AC3E}">
        <p14:creationId xmlns:p14="http://schemas.microsoft.com/office/powerpoint/2010/main" val="6861029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ED50-CA3D-4DF8-9C01-AC380E7B7C0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1A76EF8-24CB-4696-868E-499C885F6DF6}"/>
              </a:ext>
            </a:extLst>
          </p:cNvPr>
          <p:cNvSpPr>
            <a:spLocks noGrp="1"/>
          </p:cNvSpPr>
          <p:nvPr>
            <p:ph sz="quarter" idx="10"/>
          </p:nvPr>
        </p:nvSpPr>
        <p:spPr>
          <a:xfrm>
            <a:off x="274637" y="1387475"/>
            <a:ext cx="11887199" cy="47926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942091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 y="2"/>
            <a:ext cx="12436464" cy="6995511"/>
          </a:xfrm>
          <a:prstGeom prst="rect">
            <a:avLst/>
          </a:prstGeom>
        </p:spPr>
      </p:pic>
      <p:sp>
        <p:nvSpPr>
          <p:cNvPr id="11" name="Rectangle 10"/>
          <p:cNvSpPr/>
          <p:nvPr userDrawn="1"/>
        </p:nvSpPr>
        <p:spPr>
          <a:xfrm>
            <a:off x="7" y="3764283"/>
            <a:ext cx="12436475" cy="3229216"/>
          </a:xfrm>
          <a:prstGeom prst="rect">
            <a:avLst/>
          </a:prstGeom>
          <a:gradFill>
            <a:gsLst>
              <a:gs pos="0">
                <a:srgbClr val="000000">
                  <a:alpha val="0"/>
                </a:srgbClr>
              </a:gs>
              <a:gs pos="100000">
                <a:srgbClr val="000000">
                  <a:alpha val="4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2" name="Rectangle 11"/>
          <p:cNvSpPr/>
          <p:nvPr userDrawn="1"/>
        </p:nvSpPr>
        <p:spPr bwMode="auto">
          <a:xfrm>
            <a:off x="269178" y="4710941"/>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auto">
          <a:xfrm>
            <a:off x="262516" y="4667664"/>
            <a:ext cx="8522498" cy="1280160"/>
          </a:xfrm>
          <a:noFill/>
        </p:spPr>
        <p:txBody>
          <a:bodyPr lIns="146304" tIns="91440" rIns="146304" bIns="0" anchor="b" anchorCtr="0"/>
          <a:lstStyle>
            <a:lvl1pPr marL="0" algn="l" defTabSz="914119" rtl="0" eaLnBrk="1" latinLnBrk="0" hangingPunct="1">
              <a:defRPr lang="en-US" sz="5001"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7" name="Text Placeholder 2"/>
          <p:cNvSpPr>
            <a:spLocks noGrp="1"/>
          </p:cNvSpPr>
          <p:nvPr>
            <p:ph type="body" sz="quarter" idx="14" hasCustomPrompt="1"/>
          </p:nvPr>
        </p:nvSpPr>
        <p:spPr bwMode="auto">
          <a:xfrm>
            <a:off x="269177" y="5957242"/>
            <a:ext cx="8522498" cy="485615"/>
          </a:xfrm>
        </p:spPr>
        <p:txBody>
          <a:bodyPr tIns="0" bIns="109728">
            <a:noAutofit/>
          </a:bodyPr>
          <a:lstStyle>
            <a:lvl1pPr marL="0" indent="0" algn="l" defTabSz="914119"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58554" y="6165274"/>
            <a:ext cx="1694931" cy="623384"/>
          </a:xfrm>
          <a:prstGeom prst="rect">
            <a:avLst/>
          </a:prstGeom>
        </p:spPr>
      </p:pic>
      <p:sp>
        <p:nvSpPr>
          <p:cNvPr id="20" name="Rectangle 19"/>
          <p:cNvSpPr/>
          <p:nvPr userDrawn="1"/>
        </p:nvSpPr>
        <p:spPr>
          <a:xfrm rot="10800000">
            <a:off x="4" y="-321"/>
            <a:ext cx="12436475" cy="2394767"/>
          </a:xfrm>
          <a:prstGeom prst="rect">
            <a:avLst/>
          </a:prstGeom>
          <a:gradFill>
            <a:gsLst>
              <a:gs pos="0">
                <a:srgbClr val="000000">
                  <a:alpha val="0"/>
                </a:srgbClr>
              </a:gs>
              <a:gs pos="100000">
                <a:srgbClr val="000000">
                  <a:alpha val="29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pic>
        <p:nvPicPr>
          <p:cNvPr id="16" name="Picture 15"/>
          <p:cNvPicPr>
            <a:picLocks noChangeAspect="1"/>
          </p:cNvPicPr>
          <p:nvPr userDrawn="1"/>
        </p:nvPicPr>
        <p:blipFill>
          <a:blip r:embed="rId4" cstate="print">
            <a:biLevel thresh="25000"/>
            <a:extLst>
              <a:ext uri="{28A0092B-C50C-407E-A947-70E740481C1C}">
                <a14:useLocalDpi xmlns:a14="http://schemas.microsoft.com/office/drawing/2010/main"/>
              </a:ext>
            </a:extLst>
          </a:blip>
          <a:stretch>
            <a:fillRect/>
          </a:stretch>
        </p:blipFill>
        <p:spPr>
          <a:xfrm>
            <a:off x="547801" y="475883"/>
            <a:ext cx="1633523" cy="526697"/>
          </a:xfrm>
          <a:prstGeom prst="rect">
            <a:avLst/>
          </a:prstGeom>
        </p:spPr>
      </p:pic>
    </p:spTree>
    <p:extLst>
      <p:ext uri="{BB962C8B-B14F-4D97-AF65-F5344CB8AC3E}">
        <p14:creationId xmlns:p14="http://schemas.microsoft.com/office/powerpoint/2010/main" val="57271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75655"/>
            <a:ext cx="11889564" cy="917575"/>
          </a:xfrm>
        </p:spPr>
        <p:txBody>
          <a:bodyPr/>
          <a:lstStyle>
            <a:lvl1pPr marL="0" algn="l" defTabSz="913948" rtl="0" eaLnBrk="1" latinLnBrk="0" hangingPunct="1">
              <a:spcBef>
                <a:spcPct val="0"/>
              </a:spcBef>
              <a:buNone/>
              <a:defRPr lang="en-US" sz="4399"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961023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41"/>
            <a:ext cx="11889564" cy="917575"/>
          </a:xfrm>
        </p:spPr>
        <p:txBody>
          <a:bodyPr/>
          <a:lstStyle>
            <a:lvl1pPr marL="0" algn="l" defTabSz="913948" rtl="0" eaLnBrk="1" latinLnBrk="0" hangingPunct="1">
              <a:spcBef>
                <a:spcPct val="0"/>
              </a:spcBef>
              <a:buNone/>
              <a:defRPr lang="en-US" sz="4399"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0031146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3948" rtl="0" eaLnBrk="1" latinLnBrk="0" hangingPunct="1">
              <a:spcBef>
                <a:spcPct val="0"/>
              </a:spcBef>
              <a:buNone/>
              <a:defRPr lang="en-US" sz="4399"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 name="Text Placeholder 5"/>
          <p:cNvSpPr>
            <a:spLocks noGrp="1"/>
          </p:cNvSpPr>
          <p:nvPr>
            <p:ph type="body" sz="quarter" idx="11"/>
          </p:nvPr>
        </p:nvSpPr>
        <p:spPr>
          <a:xfrm>
            <a:off x="274640" y="1212854"/>
            <a:ext cx="11887200" cy="1895977"/>
          </a:xfrm>
        </p:spPr>
        <p:txBody>
          <a:bodyPr/>
          <a:lstStyle>
            <a:lvl1pPr marL="0" indent="0">
              <a:spcBef>
                <a:spcPts val="0"/>
              </a:spcBef>
              <a:spcAft>
                <a:spcPts val="1199"/>
              </a:spcAft>
              <a:buNone/>
              <a:defRPr lang="en-US" sz="2800" kern="1200" spc="-30" baseline="0" dirty="0">
                <a:solidFill>
                  <a:schemeClr val="accent1"/>
                </a:solidFill>
                <a:latin typeface="+mn-lt"/>
                <a:ea typeface="+mn-ea"/>
                <a:cs typeface="Bodoni Std Bold Italic"/>
              </a:defRPr>
            </a:lvl1pPr>
            <a:lvl2pPr marL="0" indent="0">
              <a:spcBef>
                <a:spcPts val="0"/>
              </a:spcBef>
              <a:spcAft>
                <a:spcPts val="1199"/>
              </a:spcAft>
              <a:buFontTx/>
              <a:buNone/>
              <a:defRPr sz="2000"/>
            </a:lvl2pPr>
            <a:lvl3pPr marL="228531" indent="0">
              <a:spcBef>
                <a:spcPts val="0"/>
              </a:spcBef>
              <a:spcAft>
                <a:spcPts val="1199"/>
              </a:spcAft>
              <a:buNone/>
              <a:defRPr/>
            </a:lvl3pPr>
            <a:lvl4pPr marL="457059" indent="0">
              <a:spcBef>
                <a:spcPts val="0"/>
              </a:spcBef>
              <a:spcAft>
                <a:spcPts val="1199"/>
              </a:spcAft>
              <a:buNone/>
              <a:defRPr/>
            </a:lvl4pPr>
            <a:lvl5pPr marL="685590" indent="0">
              <a:spcBef>
                <a:spcPts val="0"/>
              </a:spcBef>
              <a:spcAft>
                <a:spcPts val="1199"/>
              </a:spcAft>
              <a:buNone/>
              <a:defRPr/>
            </a:lvl5pPr>
          </a:lstStyle>
          <a:p>
            <a:pPr marL="0" marR="0" lvl="0" indent="0" algn="l" defTabSz="914119"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1411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1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1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19"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9939173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1"/>
            <a:ext cx="11887200" cy="2509747"/>
          </a:xfrm>
          <a:prstGeom prst="rect">
            <a:avLst/>
          </a:prstGeom>
        </p:spPr>
        <p:txBody>
          <a:bodyPr/>
          <a:lstStyle>
            <a:lvl1pPr marL="290424" indent="-290424">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25" indent="-28090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48" indent="-2904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78" indent="-22853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08" indent="-22853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marL="0" algn="l" defTabSz="913948" rtl="0" eaLnBrk="1" latinLnBrk="0" hangingPunct="1">
              <a:lnSpc>
                <a:spcPct val="90000"/>
              </a:lnSpc>
              <a:spcBef>
                <a:spcPct val="0"/>
              </a:spcBef>
              <a:buNone/>
              <a:defRPr lang="en-US" sz="4399" b="0" i="0" u="none" kern="1200" cap="none" spc="-150" baseline="0" dirty="0">
                <a:ln w="3175">
                  <a:noFill/>
                </a:ln>
                <a:solidFill>
                  <a:schemeClr val="tx1"/>
                </a:soli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417989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7948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739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537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222"/>
          </a:xfrm>
          <a:prstGeom prst="rect">
            <a:avLst/>
          </a:prstGeom>
          <a:noFill/>
          <a:ln w="12700">
            <a:noFill/>
            <a:miter lim="800000"/>
            <a:headEnd type="none" w="sm" len="sm"/>
            <a:tailEnd type="none" w="sm" len="sm"/>
          </a:ln>
          <a:effectLst/>
        </p:spPr>
        <p:txBody>
          <a:bodyPr vert="horz" wrap="square" lIns="182829" tIns="146263" rIns="182829" bIns="146263" numCol="1" anchor="t" anchorCtr="0" compatLnSpc="1">
            <a:prstTxWarp prst="textNoShape">
              <a:avLst/>
            </a:prstTxWarp>
            <a:spAutoFit/>
          </a:bodyPr>
          <a:lstStyle/>
          <a:p>
            <a:pPr defTabSz="932003" eaLnBrk="0" hangingPunct="0"/>
            <a:r>
              <a:rPr lang="en-US" sz="701">
                <a:gradFill>
                  <a:gsLst>
                    <a:gs pos="0">
                      <a:schemeClr val="tx1"/>
                    </a:gs>
                    <a:gs pos="100000">
                      <a:schemeClr val="tx1"/>
                    </a:gs>
                  </a:gsLst>
                  <a:lin ang="5400000" scaled="0"/>
                </a:gradFill>
                <a:cs typeface="Segoe UI" pitchFamily="34" charset="0"/>
              </a:rPr>
              <a:t>©</a:t>
            </a:r>
            <a:r>
              <a:rPr lang="en-US" sz="701" baseline="0">
                <a:gradFill>
                  <a:gsLst>
                    <a:gs pos="0">
                      <a:schemeClr val="tx1"/>
                    </a:gs>
                    <a:gs pos="100000">
                      <a:schemeClr val="tx1"/>
                    </a:gs>
                  </a:gsLst>
                  <a:lin ang="5400000" scaled="0"/>
                </a:gradFill>
                <a:cs typeface="Segoe UI" pitchFamily="34" charset="0"/>
              </a:rPr>
              <a:t> Copyright</a:t>
            </a:r>
            <a:r>
              <a:rPr lang="en-US" sz="701">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9120147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2"/>
            <a:ext cx="11887200" cy="2159308"/>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22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2078914"/>
          </a:xfrm>
        </p:spPr>
        <p:txBody>
          <a:bodyPr>
            <a:spAutoFit/>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7997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50675"/>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descr="Decorative: Picture of Peter Frem">
            <a:extLst>
              <a:ext uri="{FF2B5EF4-FFF2-40B4-BE49-F238E27FC236}">
                <a16:creationId xmlns:a16="http://schemas.microsoft.com/office/drawing/2014/main" id="{75372531-CDFA-4955-875D-C7798A11E76A}"/>
              </a:ext>
            </a:extLst>
          </p:cNvPr>
          <p:cNvPicPr>
            <a:picLocks noChangeAspect="1"/>
          </p:cNvPicPr>
          <p:nvPr userDrawn="1"/>
        </p:nvPicPr>
        <p:blipFill>
          <a:blip r:embed="rId3"/>
          <a:stretch>
            <a:fillRect/>
          </a:stretch>
        </p:blipFill>
        <p:spPr>
          <a:xfrm>
            <a:off x="268351" y="3192462"/>
            <a:ext cx="1371600" cy="1371600"/>
          </a:xfrm>
          <a:prstGeom prst="rect">
            <a:avLst/>
          </a:prstGeom>
        </p:spPr>
      </p:pic>
      <p:pic>
        <p:nvPicPr>
          <p:cNvPr id="10" name="Picture 9" descr="Decorative: Picture of Karen McCall">
            <a:extLst>
              <a:ext uri="{FF2B5EF4-FFF2-40B4-BE49-F238E27FC236}">
                <a16:creationId xmlns:a16="http://schemas.microsoft.com/office/drawing/2014/main" id="{FAAC9C0B-BC91-4FEC-A0C8-984ACD21053C}"/>
              </a:ext>
            </a:extLst>
          </p:cNvPr>
          <p:cNvPicPr>
            <a:picLocks noChangeAspect="1"/>
          </p:cNvPicPr>
          <p:nvPr userDrawn="1"/>
        </p:nvPicPr>
        <p:blipFill>
          <a:blip r:embed="rId4"/>
          <a:stretch>
            <a:fillRect/>
          </a:stretch>
        </p:blipFill>
        <p:spPr>
          <a:xfrm>
            <a:off x="6192226" y="3192462"/>
            <a:ext cx="1371600" cy="1371600"/>
          </a:xfrm>
          <a:prstGeom prst="rect">
            <a:avLst/>
          </a:prstGeom>
        </p:spPr>
      </p:pic>
    </p:spTree>
    <p:extLst>
      <p:ext uri="{BB962C8B-B14F-4D97-AF65-F5344CB8AC3E}">
        <p14:creationId xmlns:p14="http://schemas.microsoft.com/office/powerpoint/2010/main" val="1501181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35204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3981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428483136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5786610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521323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84925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77452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066088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196515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0317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722373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176066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81820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082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023390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983710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06973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solidFill>
                  <a:schemeClr val="tx1">
                    <a:lumMod val="75000"/>
                  </a:schemeClr>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A121271-FA95-4DD0-9359-064F0EC092C5}"/>
              </a:ext>
            </a:extLst>
          </p:cNvPr>
          <p:cNvSpPr>
            <a:spLocks noGrp="1"/>
          </p:cNvSpPr>
          <p:nvPr>
            <p:ph sz="quarter" idx="10"/>
          </p:nvPr>
        </p:nvSpPr>
        <p:spPr>
          <a:xfrm>
            <a:off x="292967" y="1363663"/>
            <a:ext cx="11871236" cy="1058751"/>
          </a:xfrm>
        </p:spPr>
        <p:txBody>
          <a:bodyPr/>
          <a:lstStyle>
            <a:lvl1pPr>
              <a:defRPr sz="2400">
                <a:solidFill>
                  <a:schemeClr val="tx1">
                    <a:lumMod val="75000"/>
                  </a:schemeClr>
                </a:solidFill>
              </a:defRPr>
            </a:lvl1pPr>
            <a:lvl2pPr>
              <a:defRPr sz="1800">
                <a:solidFill>
                  <a:schemeClr val="tx1">
                    <a:lumMod val="75000"/>
                  </a:schemeClr>
                </a:solidFill>
              </a:defRPr>
            </a:lvl2pPr>
            <a:lvl3pPr>
              <a:defRPr sz="1399">
                <a:solidFill>
                  <a:schemeClr val="tx1">
                    <a:lumMod val="75000"/>
                  </a:schemeClr>
                </a:solidFill>
              </a:defRPr>
            </a:lvl3pPr>
            <a:lvl4pPr>
              <a:defRPr sz="1399">
                <a:solidFill>
                  <a:schemeClr val="tx1">
                    <a:lumMod val="75000"/>
                  </a:schemeClr>
                </a:solidFill>
              </a:defRPr>
            </a:lvl4pPr>
            <a:lvl5pPr>
              <a:defRPr sz="1399">
                <a:solidFill>
                  <a:schemeClr val="tx1">
                    <a:lumMod val="75000"/>
                  </a:schemeClr>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5036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3"/>
            <a:ext cx="12434704" cy="6994520"/>
          </a:xfrm>
          <a:prstGeom prst="rect">
            <a:avLst/>
          </a:prstGeom>
        </p:spPr>
      </p:pic>
      <p:sp>
        <p:nvSpPr>
          <p:cNvPr id="2" name="Rectangle 1"/>
          <p:cNvSpPr/>
          <p:nvPr userDrawn="1"/>
        </p:nvSpPr>
        <p:spPr bwMode="auto">
          <a:xfrm>
            <a:off x="274638" y="2119164"/>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519" y="495482"/>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4504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9" y="6154122"/>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49394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90303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57766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321956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0401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44562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01389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89366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372088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1.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image" Target="../media/image1.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theme" Target="../theme/theme3.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4.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image" Target="../media/image1.png"/><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theme" Target="../theme/theme6.xml"/><Relationship Id="rId8"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heme" Target="../theme/theme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334" r:id="rId6"/>
    <p:sldLayoutId id="2147484100" r:id="rId7"/>
    <p:sldLayoutId id="2147484106" r:id="rId8"/>
    <p:sldLayoutId id="2147484089" r:id="rId9"/>
    <p:sldLayoutId id="2147484092" r:id="rId10"/>
    <p:sldLayoutId id="2147484105" r:id="rId11"/>
    <p:sldLayoutId id="2147484182" r:id="rId12"/>
    <p:sldLayoutId id="2147484101" r:id="rId13"/>
    <p:sldLayoutId id="2147484102" r:id="rId14"/>
    <p:sldLayoutId id="2147484189" r:id="rId15"/>
    <p:sldLayoutId id="2147484093" r:id="rId16"/>
    <p:sldLayoutId id="2147484127" r:id="rId17"/>
    <p:sldLayoutId id="2147484128" r:id="rId18"/>
    <p:sldLayoutId id="2147484129" r:id="rId19"/>
    <p:sldLayoutId id="2147484094" r:id="rId20"/>
    <p:sldLayoutId id="2147484195" r:id="rId21"/>
    <p:sldLayoutId id="214748442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9" r:id="rId7"/>
    <p:sldLayoutId id="2147484250" r:id="rId8"/>
    <p:sldLayoutId id="2147484264" r:id="rId9"/>
    <p:sldLayoutId id="2147484251" r:id="rId10"/>
    <p:sldLayoutId id="2147484252" r:id="rId11"/>
    <p:sldLayoutId id="2147484253" r:id="rId12"/>
    <p:sldLayoutId id="2147484254" r:id="rId13"/>
    <p:sldLayoutId id="2147484256" r:id="rId14"/>
    <p:sldLayoutId id="2147484257" r:id="rId15"/>
    <p:sldLayoutId id="2147484258" r:id="rId16"/>
    <p:sldLayoutId id="2147484259" r:id="rId17"/>
    <p:sldLayoutId id="2147484260" r:id="rId18"/>
    <p:sldLayoutId id="214748426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8"/>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5" r:id="rId7"/>
    <p:sldLayoutId id="2147484276" r:id="rId8"/>
    <p:sldLayoutId id="2147484277" r:id="rId9"/>
    <p:sldLayoutId id="2147484278" r:id="rId10"/>
    <p:sldLayoutId id="2147484279" r:id="rId11"/>
    <p:sldLayoutId id="2147484281" r:id="rId12"/>
    <p:sldLayoutId id="2147484282" r:id="rId13"/>
    <p:sldLayoutId id="2147484283" r:id="rId14"/>
    <p:sldLayoutId id="2147484284" r:id="rId15"/>
    <p:sldLayoutId id="2147484285" r:id="rId1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2"/>
            <a:ext cx="11887197" cy="21593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008824382"/>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Lst>
  <p:transition>
    <p:fade/>
  </p:transition>
  <p:txStyles>
    <p:titleStyle>
      <a:lvl1pPr algn="l" defTabSz="932456"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95" marR="0" indent="-342795" algn="l" defTabSz="932456"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021" marR="0" indent="-241225" algn="l" defTabSz="93245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54" marR="0" indent="-228531" algn="l" defTabSz="93245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85" marR="0" indent="-228531" algn="l" defTabSz="93245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14" marR="0" indent="-228531" algn="l" defTabSz="93245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53" indent="-233114" algn="l" defTabSz="9324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81" indent="-233114" algn="l" defTabSz="9324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09" indent="-233114" algn="l" defTabSz="9324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39" indent="-233114" algn="l" defTabSz="9324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56" rtl="0" eaLnBrk="1" latinLnBrk="0" hangingPunct="1">
        <a:defRPr sz="1800" kern="1200">
          <a:solidFill>
            <a:schemeClr val="tx1"/>
          </a:solidFill>
          <a:latin typeface="+mn-lt"/>
          <a:ea typeface="+mn-ea"/>
          <a:cs typeface="+mn-cs"/>
        </a:defRPr>
      </a:lvl1pPr>
      <a:lvl2pPr marL="466227" algn="l" defTabSz="932456" rtl="0" eaLnBrk="1" latinLnBrk="0" hangingPunct="1">
        <a:defRPr sz="1800" kern="1200">
          <a:solidFill>
            <a:schemeClr val="tx1"/>
          </a:solidFill>
          <a:latin typeface="+mn-lt"/>
          <a:ea typeface="+mn-ea"/>
          <a:cs typeface="+mn-cs"/>
        </a:defRPr>
      </a:lvl2pPr>
      <a:lvl3pPr marL="932456" algn="l" defTabSz="932456" rtl="0" eaLnBrk="1" latinLnBrk="0" hangingPunct="1">
        <a:defRPr sz="1800" kern="1200">
          <a:solidFill>
            <a:schemeClr val="tx1"/>
          </a:solidFill>
          <a:latin typeface="+mn-lt"/>
          <a:ea typeface="+mn-ea"/>
          <a:cs typeface="+mn-cs"/>
        </a:defRPr>
      </a:lvl3pPr>
      <a:lvl4pPr marL="1398683" algn="l" defTabSz="932456" rtl="0" eaLnBrk="1" latinLnBrk="0" hangingPunct="1">
        <a:defRPr sz="1800" kern="1200">
          <a:solidFill>
            <a:schemeClr val="tx1"/>
          </a:solidFill>
          <a:latin typeface="+mn-lt"/>
          <a:ea typeface="+mn-ea"/>
          <a:cs typeface="+mn-cs"/>
        </a:defRPr>
      </a:lvl4pPr>
      <a:lvl5pPr marL="1864912" algn="l" defTabSz="932456" rtl="0" eaLnBrk="1" latinLnBrk="0" hangingPunct="1">
        <a:defRPr sz="1800" kern="1200">
          <a:solidFill>
            <a:schemeClr val="tx1"/>
          </a:solidFill>
          <a:latin typeface="+mn-lt"/>
          <a:ea typeface="+mn-ea"/>
          <a:cs typeface="+mn-cs"/>
        </a:defRPr>
      </a:lvl5pPr>
      <a:lvl6pPr marL="2331140" algn="l" defTabSz="932456" rtl="0" eaLnBrk="1" latinLnBrk="0" hangingPunct="1">
        <a:defRPr sz="1800" kern="1200">
          <a:solidFill>
            <a:schemeClr val="tx1"/>
          </a:solidFill>
          <a:latin typeface="+mn-lt"/>
          <a:ea typeface="+mn-ea"/>
          <a:cs typeface="+mn-cs"/>
        </a:defRPr>
      </a:lvl6pPr>
      <a:lvl7pPr marL="2797367" algn="l" defTabSz="932456" rtl="0" eaLnBrk="1" latinLnBrk="0" hangingPunct="1">
        <a:defRPr sz="1800" kern="1200">
          <a:solidFill>
            <a:schemeClr val="tx1"/>
          </a:solidFill>
          <a:latin typeface="+mn-lt"/>
          <a:ea typeface="+mn-ea"/>
          <a:cs typeface="+mn-cs"/>
        </a:defRPr>
      </a:lvl7pPr>
      <a:lvl8pPr marL="3263594" algn="l" defTabSz="932456" rtl="0" eaLnBrk="1" latinLnBrk="0" hangingPunct="1">
        <a:defRPr sz="1800" kern="1200">
          <a:solidFill>
            <a:schemeClr val="tx1"/>
          </a:solidFill>
          <a:latin typeface="+mn-lt"/>
          <a:ea typeface="+mn-ea"/>
          <a:cs typeface="+mn-cs"/>
        </a:defRPr>
      </a:lvl8pPr>
      <a:lvl9pPr marL="3729824" algn="l" defTabSz="93245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3656291"/>
      </p:ext>
    </p:extLst>
  </p:cSld>
  <p:clrMap bg1="dk1" tx1="lt1" bg2="dk2" tx2="lt2" accent1="accent1" accent2="accent2" accent3="accent3" accent4="accent4" accent5="accent5" accent6="accent6" hlink="hlink" folHlink="folHlink"/>
  <p:sldLayoutIdLst>
    <p:sldLayoutId id="2147484355" r:id="rId1"/>
    <p:sldLayoutId id="2147484424"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 id="2147484348" r:id="rId14"/>
    <p:sldLayoutId id="2147484349" r:id="rId15"/>
    <p:sldLayoutId id="2147484350" r:id="rId16"/>
    <p:sldLayoutId id="2147484351" r:id="rId17"/>
    <p:sldLayoutId id="2147484352" r:id="rId18"/>
    <p:sldLayoutId id="2147484353"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811589674"/>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 id="2147484320" r:id="rId21"/>
    <p:sldLayoutId id="2147484321" r:id="rId22"/>
    <p:sldLayoutId id="2147484322" r:id="rId23"/>
    <p:sldLayoutId id="2147484323" r:id="rId24"/>
    <p:sldLayoutId id="2147484324" r:id="rId25"/>
    <p:sldLayoutId id="2147484325" r:id="rId26"/>
    <p:sldLayoutId id="2147484326" r:id="rId27"/>
    <p:sldLayoutId id="2147484327" r:id="rId28"/>
    <p:sldLayoutId id="2147484328" r:id="rId29"/>
    <p:sldLayoutId id="2147484329" r:id="rId30"/>
    <p:sldLayoutId id="2147484330" r:id="rId31"/>
    <p:sldLayoutId id="2147484331" r:id="rId32"/>
    <p:sldLayoutId id="2147484332" r:id="rId33"/>
    <p:sldLayoutId id="2147484333" r:id="rId3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 id="2147484370" r:id="rId14"/>
    <p:sldLayoutId id="2147484371" r:id="rId15"/>
    <p:sldLayoutId id="2147484372" r:id="rId16"/>
    <p:sldLayoutId id="2147484373" r:id="rId17"/>
    <p:sldLayoutId id="2147484374" r:id="rId18"/>
    <p:sldLayoutId id="2147484375" r:id="rId19"/>
    <p:sldLayoutId id="2147484376" r:id="rId20"/>
    <p:sldLayoutId id="2147484377" r:id="rId21"/>
    <p:sldLayoutId id="2147484378" r:id="rId22"/>
    <p:sldLayoutId id="2147484379" r:id="rId23"/>
    <p:sldLayoutId id="2147484380" r:id="rId24"/>
    <p:sldLayoutId id="2147484381" r:id="rId25"/>
    <p:sldLayoutId id="214748438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36" r:id="rId8"/>
    <p:sldLayoutId id="2147484391" r:id="rId9"/>
    <p:sldLayoutId id="2147484392" r:id="rId10"/>
    <p:sldLayoutId id="2147484393" r:id="rId11"/>
    <p:sldLayoutId id="2147484394" r:id="rId12"/>
    <p:sldLayoutId id="2147484395" r:id="rId13"/>
    <p:sldLayoutId id="2147484396" r:id="rId14"/>
    <p:sldLayoutId id="2147484397" r:id="rId15"/>
    <p:sldLayoutId id="2147484398" r:id="rId16"/>
    <p:sldLayoutId id="2147484399" r:id="rId17"/>
    <p:sldLayoutId id="2147484400" r:id="rId18"/>
    <p:sldLayoutId id="2147484401"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42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5.xml"/></Relationships>
</file>

<file path=ppt/slides/_rels/slide13.xml.rels><?xml version="1.0" encoding="UTF-8" standalone="yes"?>
<Relationships xmlns="http://schemas.openxmlformats.org/package/2006/relationships"><Relationship Id="rId8" Type="http://schemas.openxmlformats.org/officeDocument/2006/relationships/hyperlink" Target="http://onenote.com/LearningTools" TargetMode="External"/><Relationship Id="rId3" Type="http://schemas.openxmlformats.org/officeDocument/2006/relationships/hyperlink" Target="http://microsoft.com/Accessibility" TargetMode="External"/><Relationship Id="rId7" Type="http://schemas.openxmlformats.org/officeDocument/2006/relationships/hyperlink" Target="http://aka.ms/PresentationTranslator" TargetMode="External"/><Relationship Id="rId2" Type="http://schemas.openxmlformats.org/officeDocument/2006/relationships/notesSlide" Target="../notesSlides/notesSlide13.xml"/><Relationship Id="rId1" Type="http://schemas.openxmlformats.org/officeDocument/2006/relationships/slideLayout" Target="../slideLayouts/slideLayout130.xml"/><Relationship Id="rId6" Type="http://schemas.openxmlformats.org/officeDocument/2006/relationships/hyperlink" Target="http://aka.ms/OfficeAccessibility" TargetMode="External"/><Relationship Id="rId5" Type="http://schemas.openxmlformats.org/officeDocument/2006/relationships/hyperlink" Target="http://aka.ms/Edad" TargetMode="External"/><Relationship Id="rId10" Type="http://schemas.openxmlformats.org/officeDocument/2006/relationships/hyperlink" Target="http://aka.ms/OfficeLens" TargetMode="External"/><Relationship Id="rId4" Type="http://schemas.openxmlformats.org/officeDocument/2006/relationships/hyperlink" Target="twitter.com/MSFTEnable/" TargetMode="External"/><Relationship Id="rId9" Type="http://schemas.openxmlformats.org/officeDocument/2006/relationships/hyperlink" Target="http://dictate.m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aka.ms/CSUN2018" TargetMode="External"/><Relationship Id="rId2" Type="http://schemas.openxmlformats.org/officeDocument/2006/relationships/notesSlide" Target="../notesSlides/notesSlide14.xml"/><Relationship Id="rId1" Type="http://schemas.openxmlformats.org/officeDocument/2006/relationships/slideLayout" Target="../slideLayouts/slideLayout130.xml"/></Relationships>
</file>

<file path=ppt/slides/_rels/slide15.xml.rels><?xml version="1.0" encoding="UTF-8" standalone="yes"?>
<Relationships xmlns="http://schemas.openxmlformats.org/package/2006/relationships"><Relationship Id="rId3" Type="http://schemas.openxmlformats.org/officeDocument/2006/relationships/hyperlink" Target="http://aka.ms/AccessibilitySupport"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hyperlink" Target="http://aka.ms/AccessibilityFeedback"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6.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15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0.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4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4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42.xml"/></Relationships>
</file>

<file path=ppt/slides/_rels/slide8.xml.rels><?xml version="1.0" encoding="UTF-8" standalone="yes"?>
<Relationships xmlns="http://schemas.openxmlformats.org/package/2006/relationships"><Relationship Id="rId3" Type="http://schemas.openxmlformats.org/officeDocument/2006/relationships/hyperlink" Target="https://blogs.office.com/2016/12/20/new-to-office-365-in-december-accessibility-updates-and-more/" TargetMode="External"/><Relationship Id="rId2" Type="http://schemas.openxmlformats.org/officeDocument/2006/relationships/notesSlide" Target="../notesSlides/notesSlide8.xml"/><Relationship Id="rId1" Type="http://schemas.openxmlformats.org/officeDocument/2006/relationships/slideLayout" Target="../slideLayouts/slideLayout14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4637" y="525462"/>
            <a:ext cx="4191000" cy="6096000"/>
          </a:xfrm>
        </p:spPr>
        <p:txBody>
          <a:bodyPr>
            <a:noAutofit/>
          </a:bodyPr>
          <a:lstStyle/>
          <a:p>
            <a:pPr>
              <a:spcBef>
                <a:spcPts val="2000"/>
              </a:spcBef>
              <a:spcAft>
                <a:spcPts val="1000"/>
              </a:spcAft>
            </a:pPr>
            <a:r>
              <a:rPr lang="en-US" sz="4488" b="1" dirty="0">
                <a:solidFill>
                  <a:schemeClr val="bg1"/>
                </a:solidFill>
              </a:rPr>
              <a:t>Easily Create Accessible Documents and Communications with Office 365 </a:t>
            </a:r>
            <a:br>
              <a:rPr lang="en-US" sz="4488" b="1" dirty="0">
                <a:solidFill>
                  <a:schemeClr val="bg1"/>
                </a:solidFill>
              </a:rPr>
            </a:br>
            <a:r>
              <a:rPr lang="en-US" sz="2400" dirty="0">
                <a:solidFill>
                  <a:schemeClr val="bg1"/>
                </a:solidFill>
              </a:rPr>
              <a:t>Peter Frem, Senior PM</a:t>
            </a:r>
            <a:br>
              <a:rPr lang="en-US" sz="2400" dirty="0">
                <a:solidFill>
                  <a:schemeClr val="bg1"/>
                </a:solidFill>
              </a:rPr>
            </a:br>
            <a:r>
              <a:rPr lang="en-US" sz="2400" dirty="0">
                <a:solidFill>
                  <a:schemeClr val="bg1"/>
                </a:solidFill>
              </a:rPr>
              <a:t>Anita Mortaloni , Principal PM</a:t>
            </a:r>
            <a:endParaRPr lang="en-GB" sz="2400" dirty="0">
              <a:solidFill>
                <a:schemeClr val="bg1"/>
              </a:solidFill>
            </a:endParaRPr>
          </a:p>
        </p:txBody>
      </p:sp>
    </p:spTree>
    <p:extLst>
      <p:ext uri="{BB962C8B-B14F-4D97-AF65-F5344CB8AC3E}">
        <p14:creationId xmlns:p14="http://schemas.microsoft.com/office/powerpoint/2010/main" val="217423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D66759-EF8F-4FAE-A11B-6295F3482424}"/>
              </a:ext>
            </a:extLst>
          </p:cNvPr>
          <p:cNvSpPr>
            <a:spLocks noGrp="1"/>
          </p:cNvSpPr>
          <p:nvPr>
            <p:ph type="title"/>
          </p:nvPr>
        </p:nvSpPr>
        <p:spPr>
          <a:xfrm>
            <a:off x="-1" y="0"/>
            <a:ext cx="12436475" cy="917575"/>
          </a:xfrm>
        </p:spPr>
        <p:txBody>
          <a:bodyPr anchor="ctr"/>
          <a:lstStyle/>
          <a:p>
            <a:pPr algn="ctr"/>
            <a:r>
              <a:rPr lang="en-US" sz="3600" dirty="0">
                <a:solidFill>
                  <a:srgbClr val="505050">
                    <a:lumMod val="75000"/>
                  </a:srgbClr>
                </a:solidFill>
              </a:rPr>
              <a:t>Tracking impact on accessible authoring metrics</a:t>
            </a:r>
            <a:br>
              <a:rPr lang="en-US" sz="4000" dirty="0">
                <a:solidFill>
                  <a:srgbClr val="505050">
                    <a:lumMod val="75000"/>
                  </a:srgbClr>
                </a:solidFill>
              </a:rPr>
            </a:br>
            <a:r>
              <a:rPr lang="en-US" sz="2400" dirty="0">
                <a:solidFill>
                  <a:srgbClr val="505050">
                    <a:lumMod val="75000"/>
                  </a:srgbClr>
                </a:solidFill>
              </a:rPr>
              <a:t>What are we </a:t>
            </a:r>
            <a:r>
              <a:rPr lang="en-US" sz="2400">
                <a:solidFill>
                  <a:srgbClr val="505050">
                    <a:lumMod val="75000"/>
                  </a:srgbClr>
                </a:solidFill>
              </a:rPr>
              <a:t>seeing today?</a:t>
            </a:r>
            <a:endParaRPr lang="en-US" sz="4400" dirty="0">
              <a:solidFill>
                <a:schemeClr val="tx1">
                  <a:lumMod val="75000"/>
                </a:schemeClr>
              </a:solidFill>
              <a:highlight>
                <a:srgbClr val="FFFF00"/>
              </a:highlight>
            </a:endParaRPr>
          </a:p>
        </p:txBody>
      </p:sp>
      <p:sp>
        <p:nvSpPr>
          <p:cNvPr id="4" name="Text Placeholder 3">
            <a:extLst>
              <a:ext uri="{FF2B5EF4-FFF2-40B4-BE49-F238E27FC236}">
                <a16:creationId xmlns:a16="http://schemas.microsoft.com/office/drawing/2014/main" id="{2457248B-D8C8-4876-9FAF-F8214933664C}"/>
              </a:ext>
            </a:extLst>
          </p:cNvPr>
          <p:cNvSpPr>
            <a:spLocks noGrp="1"/>
          </p:cNvSpPr>
          <p:nvPr>
            <p:ph type="body" sz="quarter" idx="10"/>
          </p:nvPr>
        </p:nvSpPr>
        <p:spPr>
          <a:xfrm>
            <a:off x="1250091" y="2125662"/>
            <a:ext cx="2743200" cy="2743200"/>
          </a:xfrm>
          <a:solidFill>
            <a:srgbClr val="D83B01"/>
          </a:solidFill>
        </p:spPr>
        <p:txBody>
          <a:bodyPr anchor="ctr"/>
          <a:lstStyle/>
          <a:p>
            <a:pPr lvl="0" algn="ctr" defTabSz="932472" fontAlgn="base">
              <a:lnSpc>
                <a:spcPct val="100000"/>
              </a:lnSpc>
              <a:spcBef>
                <a:spcPct val="0"/>
              </a:spcBef>
              <a:spcAft>
                <a:spcPct val="0"/>
              </a:spcAft>
              <a:buClrTx/>
              <a:buSzTx/>
            </a:pPr>
            <a:r>
              <a:rPr lang="en-US" sz="8000" dirty="0">
                <a:solidFill>
                  <a:srgbClr val="FFFFFF"/>
                </a:solidFill>
                <a:latin typeface="Segoe UI Semibold" panose="020B0702040204020203" pitchFamily="34" charset="0"/>
                <a:cs typeface="Segoe UI Semibold" panose="020B0702040204020203" pitchFamily="34" charset="0"/>
              </a:rPr>
              <a:t>4.7</a:t>
            </a:r>
            <a:r>
              <a:rPr lang="en-US" sz="4000" dirty="0">
                <a:solidFill>
                  <a:srgbClr val="FFFFFF"/>
                </a:solidFill>
                <a:latin typeface="Segoe UI Semibold" panose="020B0702040204020203" pitchFamily="34" charset="0"/>
                <a:cs typeface="Segoe UI Semibold" panose="020B0702040204020203" pitchFamily="34" charset="0"/>
              </a:rPr>
              <a:t>x</a:t>
            </a:r>
          </a:p>
          <a:p>
            <a:pPr lvl="0" algn="ctr" defTabSz="932472" fontAlgn="base">
              <a:lnSpc>
                <a:spcPct val="100000"/>
              </a:lnSpc>
              <a:spcBef>
                <a:spcPct val="0"/>
              </a:spcBef>
              <a:spcAft>
                <a:spcPct val="0"/>
              </a:spcAft>
              <a:buClrTx/>
              <a:buSzTx/>
            </a:pPr>
            <a:r>
              <a:rPr lang="en-US" sz="2000" dirty="0">
                <a:solidFill>
                  <a:srgbClr val="FFFFFF"/>
                </a:solidFill>
                <a:latin typeface="Segoe UI Semibold" panose="020B0702040204020203" pitchFamily="34" charset="0"/>
                <a:cs typeface="Segoe UI Semibold" panose="020B0702040204020203" pitchFamily="34" charset="0"/>
              </a:rPr>
              <a:t>Increase in Users</a:t>
            </a:r>
          </a:p>
        </p:txBody>
      </p:sp>
      <p:sp>
        <p:nvSpPr>
          <p:cNvPr id="6" name="Text Placeholder 5">
            <a:extLst>
              <a:ext uri="{FF2B5EF4-FFF2-40B4-BE49-F238E27FC236}">
                <a16:creationId xmlns:a16="http://schemas.microsoft.com/office/drawing/2014/main" id="{A8F63CD1-902A-40E2-B003-A97AF1CFD272}"/>
              </a:ext>
            </a:extLst>
          </p:cNvPr>
          <p:cNvSpPr>
            <a:spLocks noGrp="1"/>
          </p:cNvSpPr>
          <p:nvPr>
            <p:ph type="body" sz="quarter" idx="11"/>
          </p:nvPr>
        </p:nvSpPr>
        <p:spPr>
          <a:xfrm>
            <a:off x="8443184" y="2125662"/>
            <a:ext cx="2743200" cy="2743200"/>
          </a:xfrm>
          <a:solidFill>
            <a:srgbClr val="D83B01"/>
          </a:solidFill>
        </p:spPr>
        <p:txBody>
          <a:bodyPr anchor="ctr"/>
          <a:lstStyle/>
          <a:p>
            <a:pPr lvl="0" algn="ctr" defTabSz="932472" fontAlgn="base">
              <a:lnSpc>
                <a:spcPct val="100000"/>
              </a:lnSpc>
              <a:spcBef>
                <a:spcPct val="0"/>
              </a:spcBef>
              <a:spcAft>
                <a:spcPct val="0"/>
              </a:spcAft>
              <a:buClrTx/>
              <a:buSzTx/>
            </a:pPr>
            <a:r>
              <a:rPr lang="en-US" sz="8000" dirty="0">
                <a:solidFill>
                  <a:srgbClr val="FFFFFF"/>
                </a:solidFill>
                <a:latin typeface="Segoe UI Semibold" panose="020B0702040204020203" pitchFamily="34" charset="0"/>
                <a:cs typeface="Segoe UI Semibold" panose="020B0702040204020203" pitchFamily="34" charset="0"/>
              </a:rPr>
              <a:t>4.6</a:t>
            </a:r>
            <a:r>
              <a:rPr lang="en-US" sz="4000" dirty="0">
                <a:solidFill>
                  <a:srgbClr val="FFFFFF"/>
                </a:solidFill>
                <a:latin typeface="Segoe UI Semibold" panose="020B0702040204020203" pitchFamily="34" charset="0"/>
                <a:cs typeface="Segoe UI Semibold" panose="020B0702040204020203" pitchFamily="34" charset="0"/>
              </a:rPr>
              <a:t>x</a:t>
            </a:r>
          </a:p>
          <a:p>
            <a:pPr lvl="0" algn="ctr" defTabSz="932472" fontAlgn="base">
              <a:lnSpc>
                <a:spcPct val="100000"/>
              </a:lnSpc>
              <a:spcBef>
                <a:spcPct val="0"/>
              </a:spcBef>
              <a:spcAft>
                <a:spcPct val="0"/>
              </a:spcAft>
              <a:buClrTx/>
              <a:buSzTx/>
            </a:pPr>
            <a:r>
              <a:rPr lang="en-US" sz="2000" dirty="0">
                <a:solidFill>
                  <a:srgbClr val="FFFFFF"/>
                </a:solidFill>
                <a:latin typeface="Segoe UI Semibold" panose="020B0702040204020203" pitchFamily="34" charset="0"/>
                <a:cs typeface="Segoe UI Semibold" panose="020B0702040204020203" pitchFamily="34" charset="0"/>
              </a:rPr>
              <a:t>Increase in Usage</a:t>
            </a:r>
          </a:p>
        </p:txBody>
      </p:sp>
    </p:spTree>
    <p:extLst>
      <p:ext uri="{BB962C8B-B14F-4D97-AF65-F5344CB8AC3E}">
        <p14:creationId xmlns:p14="http://schemas.microsoft.com/office/powerpoint/2010/main" val="20115092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E8DEC0-7CD1-4167-BE7B-D57376F18093}"/>
              </a:ext>
            </a:extLst>
          </p:cNvPr>
          <p:cNvSpPr>
            <a:spLocks noGrp="1"/>
          </p:cNvSpPr>
          <p:nvPr>
            <p:ph type="title"/>
          </p:nvPr>
        </p:nvSpPr>
        <p:spPr>
          <a:xfrm>
            <a:off x="-1" y="0"/>
            <a:ext cx="12436475" cy="917575"/>
          </a:xfrm>
        </p:spPr>
        <p:txBody>
          <a:bodyPr anchor="ctr"/>
          <a:lstStyle/>
          <a:p>
            <a:pPr algn="ctr"/>
            <a:r>
              <a:rPr lang="en-US" sz="3600" dirty="0">
                <a:solidFill>
                  <a:srgbClr val="505050">
                    <a:lumMod val="75000"/>
                  </a:srgbClr>
                </a:solidFill>
              </a:rPr>
              <a:t>Tracking impact </a:t>
            </a:r>
            <a:r>
              <a:rPr lang="en-US" sz="3600">
                <a:solidFill>
                  <a:srgbClr val="505050">
                    <a:lumMod val="75000"/>
                  </a:srgbClr>
                </a:solidFill>
              </a:rPr>
              <a:t>on </a:t>
            </a:r>
            <a:r>
              <a:rPr lang="en-US" sz="3600" dirty="0">
                <a:solidFill>
                  <a:srgbClr val="505050">
                    <a:lumMod val="75000"/>
                  </a:srgbClr>
                </a:solidFill>
              </a:rPr>
              <a:t>accessible authoring metrics</a:t>
            </a:r>
            <a:br>
              <a:rPr lang="en-US" sz="4000">
                <a:solidFill>
                  <a:srgbClr val="505050">
                    <a:lumMod val="75000"/>
                  </a:srgbClr>
                </a:solidFill>
              </a:rPr>
            </a:br>
            <a:r>
              <a:rPr lang="en-US" sz="2400">
                <a:solidFill>
                  <a:srgbClr val="505050">
                    <a:lumMod val="75000"/>
                  </a:srgbClr>
                </a:solidFill>
              </a:rPr>
              <a:t>What can we learn </a:t>
            </a:r>
            <a:r>
              <a:rPr lang="en-US" sz="2400" dirty="0">
                <a:solidFill>
                  <a:srgbClr val="505050">
                    <a:lumMod val="75000"/>
                  </a:srgbClr>
                </a:solidFill>
              </a:rPr>
              <a:t>next?</a:t>
            </a:r>
            <a:endParaRPr lang="en-US" dirty="0"/>
          </a:p>
        </p:txBody>
      </p:sp>
      <p:sp>
        <p:nvSpPr>
          <p:cNvPr id="6" name="Text Placeholder 5">
            <a:extLst>
              <a:ext uri="{FF2B5EF4-FFF2-40B4-BE49-F238E27FC236}">
                <a16:creationId xmlns:a16="http://schemas.microsoft.com/office/drawing/2014/main" id="{EF426885-DEA5-4665-A086-F01EA1FC6256}"/>
              </a:ext>
            </a:extLst>
          </p:cNvPr>
          <p:cNvSpPr>
            <a:spLocks noGrp="1"/>
          </p:cNvSpPr>
          <p:nvPr>
            <p:ph type="body" sz="quarter" idx="10"/>
          </p:nvPr>
        </p:nvSpPr>
        <p:spPr>
          <a:xfrm>
            <a:off x="527502" y="2125662"/>
            <a:ext cx="2743200" cy="2743200"/>
          </a:xfrm>
          <a:solidFill>
            <a:schemeClr val="tx1">
              <a:lumMod val="75000"/>
            </a:schemeClr>
          </a:solidFill>
        </p:spPr>
        <p:txBody>
          <a:bodyPr anchor="ctr">
            <a:noAutofit/>
          </a:bodyPr>
          <a:lstStyle/>
          <a:p>
            <a:pPr lvl="0" algn="ctr" defTabSz="932472" fontAlgn="base">
              <a:lnSpc>
                <a:spcPct val="100000"/>
              </a:lnSpc>
              <a:spcBef>
                <a:spcPct val="0"/>
              </a:spcBef>
              <a:spcAft>
                <a:spcPct val="0"/>
              </a:spcAft>
              <a:buClrTx/>
              <a:buSzTx/>
            </a:pPr>
            <a:r>
              <a:rPr lang="en-US" sz="6600" dirty="0">
                <a:solidFill>
                  <a:schemeClr val="bg1">
                    <a:lumMod val="95000"/>
                  </a:schemeClr>
                </a:solidFill>
                <a:latin typeface="Segoe UI Semibold" panose="020B0702040204020203" pitchFamily="34" charset="0"/>
                <a:cs typeface="Segoe UI Semibold" panose="020B0702040204020203" pitchFamily="34" charset="0"/>
              </a:rPr>
              <a:t>?</a:t>
            </a:r>
            <a:endParaRPr lang="en-US" sz="3200" dirty="0">
              <a:solidFill>
                <a:schemeClr val="bg1">
                  <a:lumMod val="95000"/>
                </a:schemeClr>
              </a:solidFill>
              <a:latin typeface="Segoe UI Semibold" panose="020B0702040204020203" pitchFamily="34" charset="0"/>
              <a:cs typeface="Segoe UI Semibold" panose="020B0702040204020203" pitchFamily="34" charset="0"/>
            </a:endParaRPr>
          </a:p>
          <a:p>
            <a:pPr lvl="0" algn="ctr" defTabSz="932472" fontAlgn="base">
              <a:lnSpc>
                <a:spcPct val="100000"/>
              </a:lnSpc>
              <a:spcBef>
                <a:spcPct val="0"/>
              </a:spcBef>
              <a:spcAft>
                <a:spcPct val="0"/>
              </a:spcAft>
              <a:buClrTx/>
              <a:buSzTx/>
            </a:pPr>
            <a:r>
              <a:rPr lang="en-US" sz="2000" dirty="0">
                <a:solidFill>
                  <a:schemeClr val="bg1">
                    <a:lumMod val="95000"/>
                  </a:schemeClr>
                </a:solidFill>
                <a:latin typeface="Segoe UI Semibold" panose="020B0702040204020203" pitchFamily="34" charset="0"/>
                <a:cs typeface="Segoe UI Semibold" panose="020B0702040204020203" pitchFamily="34" charset="0"/>
              </a:rPr>
              <a:t>Most common accessibility issues created and shared</a:t>
            </a:r>
          </a:p>
        </p:txBody>
      </p:sp>
      <p:sp>
        <p:nvSpPr>
          <p:cNvPr id="7" name="Text Placeholder 6">
            <a:extLst>
              <a:ext uri="{FF2B5EF4-FFF2-40B4-BE49-F238E27FC236}">
                <a16:creationId xmlns:a16="http://schemas.microsoft.com/office/drawing/2014/main" id="{B4B4011E-4033-4FFF-A066-0F5B0295CC3F}"/>
              </a:ext>
            </a:extLst>
          </p:cNvPr>
          <p:cNvSpPr>
            <a:spLocks noGrp="1"/>
          </p:cNvSpPr>
          <p:nvPr>
            <p:ph type="body" sz="quarter" idx="11"/>
          </p:nvPr>
        </p:nvSpPr>
        <p:spPr>
          <a:xfrm>
            <a:off x="9165772" y="2125662"/>
            <a:ext cx="2743200" cy="2743200"/>
          </a:xfrm>
          <a:solidFill>
            <a:schemeClr val="tx1">
              <a:lumMod val="75000"/>
            </a:schemeClr>
          </a:solidFill>
        </p:spPr>
        <p:txBody>
          <a:bodyPr anchor="ctr">
            <a:noAutofit/>
          </a:bodyPr>
          <a:lstStyle/>
          <a:p>
            <a:pPr lvl="0" algn="ctr" defTabSz="932472" fontAlgn="base">
              <a:lnSpc>
                <a:spcPct val="100000"/>
              </a:lnSpc>
              <a:spcBef>
                <a:spcPct val="0"/>
              </a:spcBef>
              <a:spcAft>
                <a:spcPct val="0"/>
              </a:spcAft>
              <a:buClrTx/>
              <a:buSzTx/>
            </a:pPr>
            <a:r>
              <a:rPr lang="en-US" sz="6600" dirty="0">
                <a:solidFill>
                  <a:schemeClr val="bg1">
                    <a:lumMod val="95000"/>
                  </a:schemeClr>
                </a:solidFill>
                <a:latin typeface="Segoe UI Semibold" panose="020B0702040204020203" pitchFamily="34" charset="0"/>
                <a:cs typeface="Segoe UI Semibold" panose="020B0702040204020203" pitchFamily="34" charset="0"/>
              </a:rPr>
              <a:t>?</a:t>
            </a:r>
            <a:endParaRPr lang="en-US" sz="3200" dirty="0">
              <a:solidFill>
                <a:schemeClr val="bg1">
                  <a:lumMod val="95000"/>
                </a:schemeClr>
              </a:solidFill>
              <a:latin typeface="Segoe UI Semibold" panose="020B0702040204020203" pitchFamily="34" charset="0"/>
              <a:cs typeface="Segoe UI Semibold" panose="020B0702040204020203" pitchFamily="34" charset="0"/>
            </a:endParaRPr>
          </a:p>
          <a:p>
            <a:pPr lvl="0" algn="ctr" defTabSz="932472" fontAlgn="base">
              <a:lnSpc>
                <a:spcPct val="100000"/>
              </a:lnSpc>
              <a:spcBef>
                <a:spcPct val="0"/>
              </a:spcBef>
              <a:spcAft>
                <a:spcPct val="0"/>
              </a:spcAft>
              <a:buClrTx/>
              <a:buSzTx/>
            </a:pPr>
            <a:r>
              <a:rPr lang="en-US" sz="2000" dirty="0">
                <a:solidFill>
                  <a:schemeClr val="bg1">
                    <a:lumMod val="95000"/>
                  </a:schemeClr>
                </a:solidFill>
                <a:latin typeface="Segoe UI Semibold" panose="020B0702040204020203" pitchFamily="34" charset="0"/>
                <a:cs typeface="Segoe UI Semibold" panose="020B0702040204020203" pitchFamily="34" charset="0"/>
              </a:rPr>
              <a:t>Issues most often encountered by people using AT</a:t>
            </a:r>
          </a:p>
        </p:txBody>
      </p:sp>
      <p:sp>
        <p:nvSpPr>
          <p:cNvPr id="8" name="Text Placeholder 7">
            <a:extLst>
              <a:ext uri="{FF2B5EF4-FFF2-40B4-BE49-F238E27FC236}">
                <a16:creationId xmlns:a16="http://schemas.microsoft.com/office/drawing/2014/main" id="{FA9008FF-A673-48F8-B7E2-67310DCADD1C}"/>
              </a:ext>
            </a:extLst>
          </p:cNvPr>
          <p:cNvSpPr>
            <a:spLocks noGrp="1"/>
          </p:cNvSpPr>
          <p:nvPr>
            <p:ph type="body" sz="quarter" idx="12"/>
          </p:nvPr>
        </p:nvSpPr>
        <p:spPr>
          <a:xfrm>
            <a:off x="4846638" y="2125662"/>
            <a:ext cx="2743200" cy="2743200"/>
          </a:xfrm>
          <a:solidFill>
            <a:schemeClr val="tx1">
              <a:lumMod val="75000"/>
            </a:schemeClr>
          </a:solidFill>
        </p:spPr>
        <p:txBody>
          <a:bodyPr anchor="ctr">
            <a:noAutofit/>
          </a:bodyPr>
          <a:lstStyle/>
          <a:p>
            <a:pPr lvl="0" algn="ctr" defTabSz="932472" fontAlgn="base">
              <a:lnSpc>
                <a:spcPct val="100000"/>
              </a:lnSpc>
              <a:spcBef>
                <a:spcPct val="0"/>
              </a:spcBef>
              <a:spcAft>
                <a:spcPct val="0"/>
              </a:spcAft>
              <a:buClrTx/>
              <a:buSzTx/>
            </a:pPr>
            <a:r>
              <a:rPr lang="en-US" sz="6600" dirty="0">
                <a:solidFill>
                  <a:schemeClr val="bg1">
                    <a:lumMod val="95000"/>
                  </a:schemeClr>
                </a:solidFill>
                <a:latin typeface="Segoe UI Semibold" panose="020B0702040204020203" pitchFamily="34" charset="0"/>
                <a:cs typeface="Segoe UI Semibold" panose="020B0702040204020203" pitchFamily="34" charset="0"/>
              </a:rPr>
              <a:t>?</a:t>
            </a:r>
            <a:endParaRPr lang="en-US" sz="3200" dirty="0">
              <a:solidFill>
                <a:schemeClr val="bg1">
                  <a:lumMod val="95000"/>
                </a:schemeClr>
              </a:solidFill>
              <a:latin typeface="Segoe UI Semibold" panose="020B0702040204020203" pitchFamily="34" charset="0"/>
              <a:cs typeface="Segoe UI Semibold" panose="020B0702040204020203" pitchFamily="34" charset="0"/>
            </a:endParaRPr>
          </a:p>
          <a:p>
            <a:pPr lvl="0" algn="ctr" defTabSz="932472" fontAlgn="base">
              <a:lnSpc>
                <a:spcPct val="100000"/>
              </a:lnSpc>
              <a:spcBef>
                <a:spcPct val="0"/>
              </a:spcBef>
              <a:spcAft>
                <a:spcPct val="0"/>
              </a:spcAft>
              <a:buClrTx/>
              <a:buSzTx/>
            </a:pPr>
            <a:r>
              <a:rPr lang="en-US" sz="2000" dirty="0">
                <a:solidFill>
                  <a:schemeClr val="bg1">
                    <a:lumMod val="95000"/>
                  </a:schemeClr>
                </a:solidFill>
                <a:latin typeface="Segoe UI Semibold" panose="020B0702040204020203" pitchFamily="34" charset="0"/>
                <a:cs typeface="Segoe UI Semibold" panose="020B0702040204020203" pitchFamily="34" charset="0"/>
              </a:rPr>
              <a:t>Issues least often fixed</a:t>
            </a:r>
          </a:p>
        </p:txBody>
      </p:sp>
    </p:spTree>
    <p:extLst>
      <p:ext uri="{BB962C8B-B14F-4D97-AF65-F5344CB8AC3E}">
        <p14:creationId xmlns:p14="http://schemas.microsoft.com/office/powerpoint/2010/main" val="18301918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C7B05-4C3F-4007-8DEC-ABA1F618FDEB}"/>
              </a:ext>
            </a:extLst>
          </p:cNvPr>
          <p:cNvSpPr>
            <a:spLocks noGrp="1"/>
          </p:cNvSpPr>
          <p:nvPr>
            <p:ph type="title"/>
          </p:nvPr>
        </p:nvSpPr>
        <p:spPr/>
        <p:txBody>
          <a:bodyPr/>
          <a:lstStyle/>
          <a:p>
            <a:r>
              <a:rPr lang="en-US" dirty="0"/>
              <a:t>Office 365 enables inclusive communication</a:t>
            </a:r>
          </a:p>
        </p:txBody>
      </p:sp>
      <p:sp>
        <p:nvSpPr>
          <p:cNvPr id="5" name="Rectangle 4">
            <a:extLst>
              <a:ext uri="{FF2B5EF4-FFF2-40B4-BE49-F238E27FC236}">
                <a16:creationId xmlns:a16="http://schemas.microsoft.com/office/drawing/2014/main" id="{037342CE-0408-4F61-9307-786AE795AF8F}"/>
              </a:ext>
            </a:extLst>
          </p:cNvPr>
          <p:cNvSpPr/>
          <p:nvPr/>
        </p:nvSpPr>
        <p:spPr bwMode="auto">
          <a:xfrm>
            <a:off x="267075" y="1118316"/>
            <a:ext cx="3912522" cy="8845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AUDIO ACCESSIBILITY</a:t>
            </a:r>
          </a:p>
        </p:txBody>
      </p:sp>
      <p:sp>
        <p:nvSpPr>
          <p:cNvPr id="6" name="TextBox 5">
            <a:extLst>
              <a:ext uri="{FF2B5EF4-FFF2-40B4-BE49-F238E27FC236}">
                <a16:creationId xmlns:a16="http://schemas.microsoft.com/office/drawing/2014/main" id="{E6EE1659-789C-4A53-9CA0-77B382DAC0A6}"/>
              </a:ext>
            </a:extLst>
          </p:cNvPr>
          <p:cNvSpPr txBox="1"/>
          <p:nvPr/>
        </p:nvSpPr>
        <p:spPr>
          <a:xfrm>
            <a:off x="267075" y="2002839"/>
            <a:ext cx="3912522" cy="24258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8" tIns="146262" rIns="182828" bIns="146262"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0663">
              <a:defRPr/>
            </a:pPr>
            <a:r>
              <a:rPr lang="en-US" sz="1599" dirty="0">
                <a:solidFill>
                  <a:srgbClr val="2C292A"/>
                </a:solidFill>
                <a:latin typeface="Segoe UI"/>
              </a:rPr>
              <a:t>Ability to </a:t>
            </a:r>
            <a:r>
              <a:rPr lang="en-US" sz="1599" b="1" dirty="0">
                <a:solidFill>
                  <a:srgbClr val="2C292A"/>
                </a:solidFill>
                <a:latin typeface="Segoe UI"/>
              </a:rPr>
              <a:t>add closed captions </a:t>
            </a:r>
            <a:r>
              <a:rPr lang="en-US" sz="1599" dirty="0">
                <a:solidFill>
                  <a:srgbClr val="2C292A"/>
                </a:solidFill>
                <a:latin typeface="Segoe UI"/>
              </a:rPr>
              <a:t>for audio/video in PowerPoint and Sway</a:t>
            </a:r>
            <a:endParaRPr lang="en-US" sz="1632" dirty="0">
              <a:gradFill>
                <a:gsLst>
                  <a:gs pos="29245">
                    <a:srgbClr val="505050"/>
                  </a:gs>
                  <a:gs pos="61000">
                    <a:srgbClr val="505050"/>
                  </a:gs>
                </a:gsLst>
                <a:lin ang="5400000" scaled="0"/>
              </a:gradFill>
              <a:latin typeface="Segoe UI"/>
            </a:endParaRPr>
          </a:p>
          <a:p>
            <a:pPr defTabSz="950663">
              <a:defRPr/>
            </a:pPr>
            <a:endParaRPr lang="en-US" sz="1599" dirty="0">
              <a:solidFill>
                <a:srgbClr val="2C292A"/>
              </a:solidFill>
              <a:latin typeface="Segoe UI"/>
            </a:endParaRPr>
          </a:p>
          <a:p>
            <a:pPr defTabSz="950663">
              <a:defRPr/>
            </a:pPr>
            <a:r>
              <a:rPr lang="en-US" sz="1599" b="1" dirty="0">
                <a:solidFill>
                  <a:srgbClr val="2C292A"/>
                </a:solidFill>
                <a:latin typeface="Segoe UI"/>
              </a:rPr>
              <a:t>Automatic live captions </a:t>
            </a:r>
            <a:r>
              <a:rPr lang="en-US" sz="1599" dirty="0">
                <a:solidFill>
                  <a:srgbClr val="2C292A"/>
                </a:solidFill>
                <a:latin typeface="Segoe UI"/>
              </a:rPr>
              <a:t>for PowerPoint via Microsoft Garage Presentation Translator add-in</a:t>
            </a:r>
          </a:p>
          <a:p>
            <a:pPr defTabSz="950663">
              <a:defRPr/>
            </a:pPr>
            <a:endParaRPr lang="en-US" sz="1599" b="1" dirty="0">
              <a:solidFill>
                <a:srgbClr val="2C292A"/>
              </a:solidFill>
              <a:latin typeface="Segoe UI"/>
            </a:endParaRPr>
          </a:p>
          <a:p>
            <a:pPr defTabSz="950663">
              <a:defRPr/>
            </a:pPr>
            <a:r>
              <a:rPr lang="en-US" sz="1599" b="1" dirty="0">
                <a:solidFill>
                  <a:srgbClr val="2C292A"/>
                </a:solidFill>
                <a:latin typeface="Segoe UI"/>
              </a:rPr>
              <a:t>Automatic audio transcription </a:t>
            </a:r>
            <a:r>
              <a:rPr lang="en-US" sz="1599" dirty="0">
                <a:solidFill>
                  <a:srgbClr val="2C292A"/>
                </a:solidFill>
                <a:latin typeface="Segoe UI"/>
              </a:rPr>
              <a:t>for videos in Microsoft Stream.</a:t>
            </a:r>
            <a:endParaRPr lang="en-US" sz="1599" b="1" dirty="0">
              <a:solidFill>
                <a:srgbClr val="2C292A"/>
              </a:solidFill>
              <a:latin typeface="Segoe UI"/>
            </a:endParaRPr>
          </a:p>
        </p:txBody>
      </p:sp>
      <p:sp>
        <p:nvSpPr>
          <p:cNvPr id="7" name="Rectangle 6">
            <a:extLst>
              <a:ext uri="{FF2B5EF4-FFF2-40B4-BE49-F238E27FC236}">
                <a16:creationId xmlns:a16="http://schemas.microsoft.com/office/drawing/2014/main" id="{D0856648-FB72-4D1A-B45F-9748B700DBD8}"/>
              </a:ext>
            </a:extLst>
          </p:cNvPr>
          <p:cNvSpPr/>
          <p:nvPr/>
        </p:nvSpPr>
        <p:spPr bwMode="auto">
          <a:xfrm>
            <a:off x="4228392" y="1118316"/>
            <a:ext cx="3912522" cy="8845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VISUAL ACCESSIBILITY</a:t>
            </a:r>
          </a:p>
        </p:txBody>
      </p:sp>
      <p:sp>
        <p:nvSpPr>
          <p:cNvPr id="8" name="TextBox 7">
            <a:extLst>
              <a:ext uri="{FF2B5EF4-FFF2-40B4-BE49-F238E27FC236}">
                <a16:creationId xmlns:a16="http://schemas.microsoft.com/office/drawing/2014/main" id="{5AF0CFBE-4A94-4FB1-B00D-FF36B49379D0}"/>
              </a:ext>
            </a:extLst>
          </p:cNvPr>
          <p:cNvSpPr txBox="1"/>
          <p:nvPr/>
        </p:nvSpPr>
        <p:spPr>
          <a:xfrm>
            <a:off x="4228392" y="2002839"/>
            <a:ext cx="3912522" cy="24258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8" tIns="146262" rIns="182828" bIns="146262"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0846">
              <a:defRPr/>
            </a:pPr>
            <a:r>
              <a:rPr lang="en-US" sz="1599" dirty="0">
                <a:solidFill>
                  <a:srgbClr val="2C292A"/>
                </a:solidFill>
                <a:latin typeface="Segoe UI"/>
              </a:rPr>
              <a:t>Ability to </a:t>
            </a:r>
            <a:r>
              <a:rPr lang="en-US" sz="1599" b="1" dirty="0">
                <a:solidFill>
                  <a:srgbClr val="2C292A"/>
                </a:solidFill>
                <a:latin typeface="Segoe UI"/>
              </a:rPr>
              <a:t>add alternative text </a:t>
            </a:r>
            <a:r>
              <a:rPr lang="en-US" sz="1599" dirty="0">
                <a:solidFill>
                  <a:srgbClr val="2C292A"/>
                </a:solidFill>
                <a:latin typeface="Segoe UI"/>
              </a:rPr>
              <a:t>descriptions to visual objects in all apps</a:t>
            </a:r>
          </a:p>
          <a:p>
            <a:pPr defTabSz="950846">
              <a:defRPr/>
            </a:pPr>
            <a:endParaRPr lang="en-US" sz="1599" dirty="0">
              <a:solidFill>
                <a:srgbClr val="2C292A"/>
              </a:solidFill>
              <a:latin typeface="Segoe UI"/>
            </a:endParaRPr>
          </a:p>
          <a:p>
            <a:pPr defTabSz="950846">
              <a:defRPr/>
            </a:pPr>
            <a:r>
              <a:rPr lang="en-US" sz="1599" b="1" dirty="0">
                <a:solidFill>
                  <a:srgbClr val="2C292A"/>
                </a:solidFill>
                <a:latin typeface="Segoe UI"/>
              </a:rPr>
              <a:t>Automatic suggestions for alt-text</a:t>
            </a:r>
            <a:r>
              <a:rPr lang="en-US" sz="1599" dirty="0">
                <a:solidFill>
                  <a:srgbClr val="2C292A"/>
                </a:solidFill>
                <a:latin typeface="Segoe UI"/>
              </a:rPr>
              <a:t> for images in Word and PowerPoint</a:t>
            </a:r>
          </a:p>
          <a:p>
            <a:pPr defTabSz="950846">
              <a:defRPr/>
            </a:pPr>
            <a:endParaRPr lang="en-US" sz="1599" dirty="0">
              <a:solidFill>
                <a:srgbClr val="2C292A"/>
              </a:solidFill>
              <a:latin typeface="Segoe UI"/>
            </a:endParaRPr>
          </a:p>
          <a:p>
            <a:pPr defTabSz="950846">
              <a:defRPr/>
            </a:pPr>
            <a:r>
              <a:rPr lang="en-US" sz="1599" dirty="0">
                <a:solidFill>
                  <a:srgbClr val="2C292A"/>
                </a:solidFill>
                <a:latin typeface="Segoe UI"/>
              </a:rPr>
              <a:t>Ability to </a:t>
            </a:r>
            <a:r>
              <a:rPr lang="en-US" sz="1599" b="1" dirty="0">
                <a:solidFill>
                  <a:srgbClr val="2C292A"/>
                </a:solidFill>
                <a:latin typeface="Segoe UI"/>
              </a:rPr>
              <a:t>record narrations </a:t>
            </a:r>
            <a:r>
              <a:rPr lang="en-US" sz="1599" dirty="0">
                <a:solidFill>
                  <a:srgbClr val="2C292A"/>
                </a:solidFill>
                <a:latin typeface="Segoe UI"/>
              </a:rPr>
              <a:t>of PowerPoint slides and </a:t>
            </a:r>
            <a:r>
              <a:rPr lang="en-US" sz="1599" b="1" dirty="0">
                <a:solidFill>
                  <a:srgbClr val="2C292A"/>
                </a:solidFill>
                <a:latin typeface="Segoe UI"/>
              </a:rPr>
              <a:t>embed audio recordings</a:t>
            </a:r>
            <a:r>
              <a:rPr lang="en-US" sz="1599" dirty="0">
                <a:solidFill>
                  <a:srgbClr val="2C292A"/>
                </a:solidFill>
                <a:latin typeface="Segoe UI"/>
              </a:rPr>
              <a:t> in OneNote and Sway</a:t>
            </a:r>
            <a:endParaRPr lang="en-US" sz="1632" dirty="0">
              <a:gradFill>
                <a:gsLst>
                  <a:gs pos="29245">
                    <a:srgbClr val="505050"/>
                  </a:gs>
                  <a:gs pos="61000">
                    <a:srgbClr val="505050"/>
                  </a:gs>
                </a:gsLst>
                <a:lin ang="5400000" scaled="0"/>
              </a:gradFill>
              <a:latin typeface="Segoe UI"/>
            </a:endParaRPr>
          </a:p>
          <a:p>
            <a:pPr defTabSz="950846">
              <a:defRPr/>
            </a:pPr>
            <a:endParaRPr lang="en-US" sz="1632" dirty="0">
              <a:gradFill>
                <a:gsLst>
                  <a:gs pos="29245">
                    <a:srgbClr val="505050"/>
                  </a:gs>
                  <a:gs pos="61000">
                    <a:srgbClr val="505050"/>
                  </a:gs>
                </a:gsLst>
                <a:lin ang="5400000" scaled="0"/>
              </a:gradFill>
              <a:latin typeface="Segoe UI"/>
            </a:endParaRPr>
          </a:p>
        </p:txBody>
      </p:sp>
      <p:sp>
        <p:nvSpPr>
          <p:cNvPr id="9" name="Rectangle 8">
            <a:extLst>
              <a:ext uri="{FF2B5EF4-FFF2-40B4-BE49-F238E27FC236}">
                <a16:creationId xmlns:a16="http://schemas.microsoft.com/office/drawing/2014/main" id="{659EEEAE-3BA4-4BF8-BEF8-AFA9CC449E74}"/>
              </a:ext>
            </a:extLst>
          </p:cNvPr>
          <p:cNvSpPr/>
          <p:nvPr/>
        </p:nvSpPr>
        <p:spPr bwMode="auto">
          <a:xfrm>
            <a:off x="8189627" y="1118316"/>
            <a:ext cx="3958228" cy="8845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TEXT ACCESSIBILITY</a:t>
            </a:r>
          </a:p>
        </p:txBody>
      </p:sp>
      <p:sp>
        <p:nvSpPr>
          <p:cNvPr id="10" name="TextBox 9">
            <a:extLst>
              <a:ext uri="{FF2B5EF4-FFF2-40B4-BE49-F238E27FC236}">
                <a16:creationId xmlns:a16="http://schemas.microsoft.com/office/drawing/2014/main" id="{5CE984F6-3540-4204-B816-3B656F470CC1}"/>
              </a:ext>
            </a:extLst>
          </p:cNvPr>
          <p:cNvSpPr txBox="1"/>
          <p:nvPr/>
        </p:nvSpPr>
        <p:spPr>
          <a:xfrm>
            <a:off x="8189628" y="2002839"/>
            <a:ext cx="3961277" cy="24258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8" tIns="146262" rIns="182828" bIns="146262"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0846">
              <a:defRPr/>
            </a:pPr>
            <a:r>
              <a:rPr lang="en-US" sz="1599" dirty="0">
                <a:solidFill>
                  <a:srgbClr val="2C292A"/>
                </a:solidFill>
                <a:latin typeface="Segoe UI"/>
              </a:rPr>
              <a:t>Transform printed text into </a:t>
            </a:r>
            <a:r>
              <a:rPr lang="en-US" sz="1599" b="1" dirty="0">
                <a:solidFill>
                  <a:srgbClr val="2C292A"/>
                </a:solidFill>
                <a:latin typeface="Segoe UI"/>
              </a:rPr>
              <a:t>searchable Office files </a:t>
            </a:r>
            <a:r>
              <a:rPr lang="en-US" sz="1599" dirty="0">
                <a:solidFill>
                  <a:srgbClr val="2C292A"/>
                </a:solidFill>
                <a:latin typeface="Segoe UI"/>
              </a:rPr>
              <a:t>with OCR via Office Lens</a:t>
            </a:r>
          </a:p>
          <a:p>
            <a:pPr defTabSz="950846">
              <a:defRPr/>
            </a:pPr>
            <a:endParaRPr lang="en-US" sz="1599" b="1" dirty="0">
              <a:solidFill>
                <a:srgbClr val="2C292A"/>
              </a:solidFill>
              <a:latin typeface="Segoe UI"/>
            </a:endParaRPr>
          </a:p>
          <a:p>
            <a:pPr defTabSz="950846">
              <a:defRPr/>
            </a:pPr>
            <a:r>
              <a:rPr lang="en-US" sz="1599" dirty="0">
                <a:solidFill>
                  <a:srgbClr val="2C292A"/>
                </a:solidFill>
                <a:latin typeface="Segoe UI"/>
              </a:rPr>
              <a:t>Make </a:t>
            </a:r>
            <a:r>
              <a:rPr lang="en-US" sz="1599" b="1" dirty="0">
                <a:solidFill>
                  <a:srgbClr val="2C292A"/>
                </a:solidFill>
                <a:latin typeface="Segoe UI"/>
              </a:rPr>
              <a:t>content easy to navigate </a:t>
            </a:r>
            <a:r>
              <a:rPr lang="en-US" sz="1599" dirty="0">
                <a:solidFill>
                  <a:srgbClr val="2C292A"/>
                </a:solidFill>
                <a:latin typeface="Segoe UI"/>
              </a:rPr>
              <a:t>with built-in accessible Styles</a:t>
            </a:r>
          </a:p>
          <a:p>
            <a:pPr defTabSz="950846">
              <a:defRPr/>
            </a:pPr>
            <a:endParaRPr lang="en-US" sz="1599" dirty="0">
              <a:solidFill>
                <a:srgbClr val="2C292A"/>
              </a:solidFill>
              <a:latin typeface="Segoe UI"/>
            </a:endParaRPr>
          </a:p>
          <a:p>
            <a:pPr defTabSz="950846">
              <a:defRPr/>
            </a:pPr>
            <a:r>
              <a:rPr lang="en-US" sz="1599" dirty="0">
                <a:solidFill>
                  <a:srgbClr val="2C292A"/>
                </a:solidFill>
                <a:latin typeface="Segoe UI"/>
              </a:rPr>
              <a:t>Make </a:t>
            </a:r>
            <a:r>
              <a:rPr lang="en-US" sz="1599" b="1" dirty="0">
                <a:solidFill>
                  <a:srgbClr val="2C292A"/>
                </a:solidFill>
                <a:latin typeface="Segoe UI"/>
              </a:rPr>
              <a:t>hyperlinks more readable </a:t>
            </a:r>
            <a:r>
              <a:rPr lang="en-US" sz="1599" dirty="0">
                <a:solidFill>
                  <a:srgbClr val="2C292A"/>
                </a:solidFill>
                <a:latin typeface="Segoe UI"/>
              </a:rPr>
              <a:t>by adding display names, auto-generated for Recent Items in Link Gallery</a:t>
            </a:r>
          </a:p>
          <a:p>
            <a:pPr defTabSz="950846">
              <a:defRPr/>
            </a:pPr>
            <a:endParaRPr lang="en-US" sz="1599" b="1" dirty="0">
              <a:solidFill>
                <a:srgbClr val="2C292A"/>
              </a:solidFill>
              <a:latin typeface="Segoe UI"/>
            </a:endParaRPr>
          </a:p>
        </p:txBody>
      </p:sp>
      <p:sp>
        <p:nvSpPr>
          <p:cNvPr id="11" name="Rectangle 10">
            <a:extLst>
              <a:ext uri="{FF2B5EF4-FFF2-40B4-BE49-F238E27FC236}">
                <a16:creationId xmlns:a16="http://schemas.microsoft.com/office/drawing/2014/main" id="{5F743B21-AAC2-414C-AA4D-0D89A22F6CD0}"/>
              </a:ext>
            </a:extLst>
          </p:cNvPr>
          <p:cNvSpPr/>
          <p:nvPr/>
        </p:nvSpPr>
        <p:spPr bwMode="auto">
          <a:xfrm>
            <a:off x="266554" y="4555452"/>
            <a:ext cx="3912522" cy="8845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ACCESSIBILITY CHECKERS</a:t>
            </a:r>
          </a:p>
        </p:txBody>
      </p:sp>
      <p:sp>
        <p:nvSpPr>
          <p:cNvPr id="12" name="TextBox 11">
            <a:extLst>
              <a:ext uri="{FF2B5EF4-FFF2-40B4-BE49-F238E27FC236}">
                <a16:creationId xmlns:a16="http://schemas.microsoft.com/office/drawing/2014/main" id="{F24F5320-561A-4F10-AC9E-CD9AA7749AC8}"/>
              </a:ext>
            </a:extLst>
          </p:cNvPr>
          <p:cNvSpPr txBox="1"/>
          <p:nvPr/>
        </p:nvSpPr>
        <p:spPr>
          <a:xfrm>
            <a:off x="266553" y="5439975"/>
            <a:ext cx="3912522" cy="1257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8" tIns="146262" rIns="182828" bIns="146262"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0663">
              <a:defRPr/>
            </a:pPr>
            <a:r>
              <a:rPr lang="en-US" sz="1599" dirty="0">
                <a:solidFill>
                  <a:srgbClr val="2C292A"/>
                </a:solidFill>
                <a:latin typeface="Segoe UI"/>
              </a:rPr>
              <a:t>In Office PC, Mac and Online apps to </a:t>
            </a:r>
            <a:r>
              <a:rPr lang="en-US" sz="1599" b="1" dirty="0">
                <a:solidFill>
                  <a:srgbClr val="2C292A"/>
                </a:solidFill>
                <a:latin typeface="Segoe UI"/>
              </a:rPr>
              <a:t>easily find accessibility issues</a:t>
            </a:r>
          </a:p>
          <a:p>
            <a:pPr defTabSz="950663">
              <a:defRPr/>
            </a:pPr>
            <a:endParaRPr lang="en-US" sz="1599" dirty="0">
              <a:solidFill>
                <a:srgbClr val="2C292A"/>
              </a:solidFill>
              <a:latin typeface="Segoe UI"/>
            </a:endParaRPr>
          </a:p>
          <a:p>
            <a:pPr defTabSz="950663">
              <a:defRPr/>
            </a:pPr>
            <a:r>
              <a:rPr lang="en-US" sz="1599" dirty="0">
                <a:solidFill>
                  <a:srgbClr val="2C292A"/>
                </a:solidFill>
                <a:latin typeface="Segoe UI"/>
              </a:rPr>
              <a:t>With detailed </a:t>
            </a:r>
            <a:r>
              <a:rPr lang="en-US" sz="1599" b="1" dirty="0">
                <a:solidFill>
                  <a:srgbClr val="2C292A"/>
                </a:solidFill>
                <a:latin typeface="Segoe UI"/>
              </a:rPr>
              <a:t>guidance to fix issues</a:t>
            </a:r>
          </a:p>
        </p:txBody>
      </p:sp>
      <p:sp>
        <p:nvSpPr>
          <p:cNvPr id="13" name="Rectangle 12">
            <a:extLst>
              <a:ext uri="{FF2B5EF4-FFF2-40B4-BE49-F238E27FC236}">
                <a16:creationId xmlns:a16="http://schemas.microsoft.com/office/drawing/2014/main" id="{5603C72C-F030-48EF-92A9-339232FC8EB4}"/>
              </a:ext>
            </a:extLst>
          </p:cNvPr>
          <p:cNvSpPr/>
          <p:nvPr/>
        </p:nvSpPr>
        <p:spPr bwMode="auto">
          <a:xfrm>
            <a:off x="4228407" y="4555452"/>
            <a:ext cx="3912522" cy="8845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ACCESSIBLE TEMPLATES</a:t>
            </a:r>
          </a:p>
        </p:txBody>
      </p:sp>
      <p:sp>
        <p:nvSpPr>
          <p:cNvPr id="14" name="TextBox 13">
            <a:extLst>
              <a:ext uri="{FF2B5EF4-FFF2-40B4-BE49-F238E27FC236}">
                <a16:creationId xmlns:a16="http://schemas.microsoft.com/office/drawing/2014/main" id="{18107202-5624-4FDB-A00F-72521E7D1B08}"/>
              </a:ext>
            </a:extLst>
          </p:cNvPr>
          <p:cNvSpPr txBox="1"/>
          <p:nvPr/>
        </p:nvSpPr>
        <p:spPr>
          <a:xfrm>
            <a:off x="4228406" y="5439975"/>
            <a:ext cx="3912522" cy="1257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8" tIns="146262" rIns="182828" bIns="146262"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0663">
              <a:defRPr/>
            </a:pPr>
            <a:r>
              <a:rPr lang="en-US" sz="1599" dirty="0">
                <a:solidFill>
                  <a:srgbClr val="2C292A"/>
                </a:solidFill>
                <a:latin typeface="Segoe UI"/>
              </a:rPr>
              <a:t>For Word, Excel and PowerPoint to </a:t>
            </a:r>
            <a:r>
              <a:rPr lang="en-US" sz="1599" b="1" dirty="0">
                <a:solidFill>
                  <a:srgbClr val="2C292A"/>
                </a:solidFill>
                <a:latin typeface="Segoe UI"/>
              </a:rPr>
              <a:t>get started on the right track</a:t>
            </a:r>
          </a:p>
          <a:p>
            <a:pPr defTabSz="950663">
              <a:defRPr/>
            </a:pPr>
            <a:endParaRPr lang="en-US" sz="1599" dirty="0">
              <a:solidFill>
                <a:srgbClr val="2C292A"/>
              </a:solidFill>
              <a:latin typeface="Segoe UI"/>
            </a:endParaRPr>
          </a:p>
          <a:p>
            <a:pPr defTabSz="950663">
              <a:defRPr/>
            </a:pPr>
            <a:r>
              <a:rPr lang="en-US" sz="1599" dirty="0">
                <a:solidFill>
                  <a:srgbClr val="2C292A"/>
                </a:solidFill>
                <a:latin typeface="Segoe UI"/>
              </a:rPr>
              <a:t>Searchable by keyword “accessible”</a:t>
            </a:r>
          </a:p>
        </p:txBody>
      </p:sp>
      <p:sp>
        <p:nvSpPr>
          <p:cNvPr id="15" name="Rectangle 14">
            <a:extLst>
              <a:ext uri="{FF2B5EF4-FFF2-40B4-BE49-F238E27FC236}">
                <a16:creationId xmlns:a16="http://schemas.microsoft.com/office/drawing/2014/main" id="{0B74E5F2-92D3-4CAE-8EE6-F4AC7E6DA43C}"/>
              </a:ext>
            </a:extLst>
          </p:cNvPr>
          <p:cNvSpPr/>
          <p:nvPr/>
        </p:nvSpPr>
        <p:spPr bwMode="auto">
          <a:xfrm>
            <a:off x="8196996" y="4555452"/>
            <a:ext cx="3950861" cy="8845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EXPORT AND EMAIL ACCESSIBILITY SETTINGS</a:t>
            </a:r>
          </a:p>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A4ECB141-841C-4D8B-AA3C-EF02D48F2BAD}"/>
              </a:ext>
            </a:extLst>
          </p:cNvPr>
          <p:cNvSpPr txBox="1"/>
          <p:nvPr/>
        </p:nvSpPr>
        <p:spPr>
          <a:xfrm>
            <a:off x="8196995" y="5439975"/>
            <a:ext cx="3950861" cy="1257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28" tIns="146262" rIns="182828" bIns="146262"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0663">
              <a:defRPr/>
            </a:pPr>
            <a:r>
              <a:rPr lang="en-US" sz="1599" dirty="0">
                <a:solidFill>
                  <a:srgbClr val="2C292A"/>
                </a:solidFill>
                <a:latin typeface="Segoe UI"/>
              </a:rPr>
              <a:t>Export as </a:t>
            </a:r>
            <a:r>
              <a:rPr lang="en-US" sz="1599" b="1" dirty="0">
                <a:solidFill>
                  <a:srgbClr val="2C292A"/>
                </a:solidFill>
                <a:latin typeface="Segoe UI"/>
              </a:rPr>
              <a:t>tagged PDFs </a:t>
            </a:r>
            <a:r>
              <a:rPr lang="en-US" sz="1599" dirty="0">
                <a:solidFill>
                  <a:srgbClr val="2C292A"/>
                </a:solidFill>
                <a:latin typeface="Segoe UI"/>
              </a:rPr>
              <a:t>from Office</a:t>
            </a:r>
          </a:p>
          <a:p>
            <a:pPr defTabSz="950663">
              <a:defRPr/>
            </a:pPr>
            <a:endParaRPr lang="en-US" sz="1599" dirty="0">
              <a:solidFill>
                <a:srgbClr val="2C292A"/>
              </a:solidFill>
              <a:latin typeface="Segoe UI"/>
            </a:endParaRPr>
          </a:p>
          <a:p>
            <a:pPr defTabSz="950663">
              <a:defRPr/>
            </a:pPr>
            <a:r>
              <a:rPr lang="en-US" sz="1599" dirty="0">
                <a:solidFill>
                  <a:srgbClr val="2C292A"/>
                </a:solidFill>
                <a:latin typeface="Segoe UI"/>
              </a:rPr>
              <a:t>See </a:t>
            </a:r>
            <a:r>
              <a:rPr lang="en-US" sz="1599" b="1" dirty="0">
                <a:solidFill>
                  <a:srgbClr val="2C292A"/>
                </a:solidFill>
                <a:latin typeface="Segoe UI"/>
              </a:rPr>
              <a:t>MailTips prior to sending emails </a:t>
            </a:r>
            <a:r>
              <a:rPr lang="en-US" sz="1599" dirty="0">
                <a:solidFill>
                  <a:srgbClr val="2C292A"/>
                </a:solidFill>
                <a:latin typeface="Segoe UI"/>
              </a:rPr>
              <a:t>to those who prefer accessible content</a:t>
            </a:r>
          </a:p>
        </p:txBody>
      </p:sp>
    </p:spTree>
    <p:extLst>
      <p:ext uri="{BB962C8B-B14F-4D97-AF65-F5344CB8AC3E}">
        <p14:creationId xmlns:p14="http://schemas.microsoft.com/office/powerpoint/2010/main" val="31417633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12436475" cy="917575"/>
          </a:xfrm>
          <a:solidFill>
            <a:schemeClr val="tx1">
              <a:lumMod val="75000"/>
            </a:schemeClr>
          </a:solidFill>
        </p:spPr>
        <p:txBody>
          <a:bodyPr anchor="ctr"/>
          <a:lstStyle/>
          <a:p>
            <a:pPr algn="ctr"/>
            <a:r>
              <a:rPr lang="en-US" sz="4000" dirty="0">
                <a:solidFill>
                  <a:schemeClr val="bg1">
                    <a:lumMod val="95000"/>
                  </a:schemeClr>
                </a:solidFill>
              </a:rPr>
              <a:t>Resources</a:t>
            </a:r>
          </a:p>
        </p:txBody>
      </p:sp>
      <p:sp>
        <p:nvSpPr>
          <p:cNvPr id="2" name="Content Placeholder 1">
            <a:extLst>
              <a:ext uri="{FF2B5EF4-FFF2-40B4-BE49-F238E27FC236}">
                <a16:creationId xmlns:a16="http://schemas.microsoft.com/office/drawing/2014/main" id="{E5EC98BF-3135-456D-B731-D0F7CE468FCC}"/>
              </a:ext>
            </a:extLst>
          </p:cNvPr>
          <p:cNvSpPr>
            <a:spLocks noGrp="1"/>
          </p:cNvSpPr>
          <p:nvPr>
            <p:ph sz="quarter" idx="10"/>
          </p:nvPr>
        </p:nvSpPr>
        <p:spPr>
          <a:xfrm>
            <a:off x="274637" y="1035050"/>
            <a:ext cx="11887199" cy="3518912"/>
          </a:xfrm>
          <a:noFill/>
        </p:spPr>
        <p:txBody>
          <a:bodyPr/>
          <a:lstStyle/>
          <a:p>
            <a:pPr marL="0" indent="0" defTabSz="932472" fontAlgn="base">
              <a:lnSpc>
                <a:spcPct val="100000"/>
              </a:lnSpc>
              <a:spcBef>
                <a:spcPts val="2000"/>
              </a:spcBef>
              <a:spcAft>
                <a:spcPct val="0"/>
              </a:spcAft>
              <a:buSzTx/>
              <a:buNone/>
              <a:defRPr/>
            </a:pPr>
            <a:r>
              <a:rPr lang="en-US" sz="2000" b="1" dirty="0">
                <a:solidFill>
                  <a:schemeClr val="tx1">
                    <a:lumMod val="75000"/>
                  </a:schemeClr>
                </a:solidFill>
                <a:latin typeface="Segoe UI"/>
              </a:rPr>
              <a:t>Microsoft Accessibility</a:t>
            </a:r>
          </a:p>
          <a:p>
            <a:pPr defTabSz="932472" fontAlgn="base">
              <a:lnSpc>
                <a:spcPct val="100000"/>
              </a:lnSpc>
              <a:spcBef>
                <a:spcPct val="0"/>
              </a:spcBef>
              <a:spcAft>
                <a:spcPct val="0"/>
              </a:spcAft>
              <a:buSzTx/>
              <a:defRPr/>
            </a:pPr>
            <a:r>
              <a:rPr lang="it-IT" sz="2000" dirty="0">
                <a:solidFill>
                  <a:schemeClr val="tx1">
                    <a:lumMod val="75000"/>
                  </a:schemeClr>
                </a:solidFill>
                <a:latin typeface="Segoe UI"/>
              </a:rPr>
              <a:t>Microsoft Accessibility Site </a:t>
            </a:r>
            <a:r>
              <a:rPr lang="it-IT" sz="2000" dirty="0">
                <a:solidFill>
                  <a:schemeClr val="tx1">
                    <a:lumMod val="75000"/>
                  </a:schemeClr>
                </a:solidFill>
                <a:latin typeface="Segoe UI"/>
                <a:hlinkClick r:id="rId3"/>
              </a:rPr>
              <a:t>Microsoft.com/Accessibility</a:t>
            </a:r>
            <a:endParaRPr lang="it-IT" sz="2000" dirty="0">
              <a:solidFill>
                <a:schemeClr val="tx1">
                  <a:lumMod val="75000"/>
                </a:schemeClr>
              </a:solidFill>
              <a:latin typeface="Segoe UI"/>
            </a:endParaRPr>
          </a:p>
          <a:p>
            <a:pPr defTabSz="932472" fontAlgn="base">
              <a:lnSpc>
                <a:spcPct val="100000"/>
              </a:lnSpc>
              <a:spcBef>
                <a:spcPct val="0"/>
              </a:spcBef>
              <a:spcAft>
                <a:spcPct val="0"/>
              </a:spcAft>
              <a:buSzTx/>
              <a:defRPr/>
            </a:pPr>
            <a:r>
              <a:rPr lang="en-US" sz="2000" dirty="0">
                <a:solidFill>
                  <a:schemeClr val="tx1">
                    <a:lumMod val="75000"/>
                  </a:schemeClr>
                </a:solidFill>
                <a:latin typeface="Segoe UI"/>
              </a:rPr>
              <a:t>Twitter for news, insights, and updates </a:t>
            </a:r>
            <a:r>
              <a:rPr lang="en-US" sz="2000" dirty="0">
                <a:solidFill>
                  <a:schemeClr val="tx1">
                    <a:lumMod val="75000"/>
                  </a:schemeClr>
                </a:solidFill>
                <a:latin typeface="Segoe UI"/>
                <a:hlinkClick r:id="rId4"/>
              </a:rPr>
              <a:t>@</a:t>
            </a:r>
            <a:r>
              <a:rPr lang="en-US" sz="2000" dirty="0" err="1">
                <a:solidFill>
                  <a:schemeClr val="tx1">
                    <a:lumMod val="75000"/>
                  </a:schemeClr>
                </a:solidFill>
                <a:latin typeface="Segoe UI"/>
                <a:hlinkClick r:id="rId4"/>
              </a:rPr>
              <a:t>MSFTEnable</a:t>
            </a:r>
            <a:endParaRPr lang="en-US" sz="2000" dirty="0">
              <a:solidFill>
                <a:schemeClr val="tx1">
                  <a:lumMod val="75000"/>
                </a:schemeClr>
              </a:solidFill>
              <a:latin typeface="Segoe UI"/>
            </a:endParaRPr>
          </a:p>
          <a:p>
            <a:pPr defTabSz="932472" fontAlgn="base">
              <a:lnSpc>
                <a:spcPct val="100000"/>
              </a:lnSpc>
              <a:spcBef>
                <a:spcPct val="0"/>
              </a:spcBef>
              <a:spcAft>
                <a:spcPct val="0"/>
              </a:spcAft>
              <a:buSzTx/>
              <a:defRPr/>
            </a:pPr>
            <a:r>
              <a:rPr lang="en-US" sz="2000" dirty="0">
                <a:solidFill>
                  <a:schemeClr val="tx1">
                    <a:lumMod val="75000"/>
                  </a:schemeClr>
                </a:solidFill>
                <a:latin typeface="Segoe UI"/>
              </a:rPr>
              <a:t>Accessibility support for organizations </a:t>
            </a:r>
            <a:r>
              <a:rPr lang="en-US" sz="2000" dirty="0">
                <a:solidFill>
                  <a:schemeClr val="tx1">
                    <a:lumMod val="75000"/>
                  </a:schemeClr>
                </a:solidFill>
                <a:latin typeface="Segoe UI"/>
                <a:hlinkClick r:id="rId5"/>
              </a:rPr>
              <a:t>Aka.ms/</a:t>
            </a:r>
            <a:r>
              <a:rPr lang="en-US" sz="2000" dirty="0" err="1">
                <a:solidFill>
                  <a:schemeClr val="tx1">
                    <a:lumMod val="75000"/>
                  </a:schemeClr>
                </a:solidFill>
                <a:latin typeface="Segoe UI"/>
                <a:hlinkClick r:id="rId5"/>
              </a:rPr>
              <a:t>Edad</a:t>
            </a:r>
            <a:r>
              <a:rPr lang="en-US" sz="2000" dirty="0">
                <a:solidFill>
                  <a:schemeClr val="tx1">
                    <a:lumMod val="75000"/>
                  </a:schemeClr>
                </a:solidFill>
                <a:latin typeface="Segoe UI"/>
                <a:hlinkClick r:id="rId5"/>
              </a:rPr>
              <a:t> </a:t>
            </a:r>
            <a:endParaRPr lang="en-US" sz="2000" dirty="0">
              <a:solidFill>
                <a:schemeClr val="tx1">
                  <a:lumMod val="75000"/>
                </a:schemeClr>
              </a:solidFill>
              <a:latin typeface="Segoe UI"/>
            </a:endParaRPr>
          </a:p>
          <a:p>
            <a:pPr marL="0" indent="0" defTabSz="932472" fontAlgn="base">
              <a:lnSpc>
                <a:spcPct val="100000"/>
              </a:lnSpc>
              <a:spcBef>
                <a:spcPts val="2000"/>
              </a:spcBef>
              <a:spcAft>
                <a:spcPct val="0"/>
              </a:spcAft>
              <a:buSzTx/>
              <a:buNone/>
              <a:defRPr/>
            </a:pPr>
            <a:r>
              <a:rPr lang="en-US" sz="2000" b="1" dirty="0">
                <a:solidFill>
                  <a:schemeClr val="tx1">
                    <a:lumMod val="75000"/>
                  </a:schemeClr>
                </a:solidFill>
                <a:latin typeface="Segoe UI"/>
              </a:rPr>
              <a:t>Trainings and help articles</a:t>
            </a:r>
          </a:p>
          <a:p>
            <a:pPr defTabSz="932472" fontAlgn="base">
              <a:lnSpc>
                <a:spcPct val="100000"/>
              </a:lnSpc>
              <a:spcBef>
                <a:spcPct val="0"/>
              </a:spcBef>
              <a:spcAft>
                <a:spcPct val="0"/>
              </a:spcAft>
              <a:buSzTx/>
              <a:defRPr/>
            </a:pPr>
            <a:r>
              <a:rPr lang="en-US" sz="2000" dirty="0">
                <a:solidFill>
                  <a:schemeClr val="tx1">
                    <a:lumMod val="75000"/>
                  </a:schemeClr>
                </a:solidFill>
                <a:latin typeface="Segoe UI"/>
              </a:rPr>
              <a:t>Office 365: </a:t>
            </a:r>
            <a:r>
              <a:rPr lang="en-US" sz="2000" u="sng" dirty="0">
                <a:solidFill>
                  <a:schemeClr val="tx1">
                    <a:lumMod val="75000"/>
                  </a:schemeClr>
                </a:solidFill>
                <a:latin typeface="Segoe UI"/>
                <a:hlinkClick r:id="rId6"/>
              </a:rPr>
              <a:t>Aka.ms/OfficeAccessibility</a:t>
            </a:r>
            <a:endParaRPr lang="en-US" sz="2000" u="sng" dirty="0">
              <a:solidFill>
                <a:schemeClr val="tx1">
                  <a:lumMod val="75000"/>
                </a:schemeClr>
              </a:solidFill>
              <a:latin typeface="Segoe UI"/>
            </a:endParaRPr>
          </a:p>
          <a:p>
            <a:pPr defTabSz="932472" fontAlgn="base">
              <a:lnSpc>
                <a:spcPct val="100000"/>
              </a:lnSpc>
              <a:spcBef>
                <a:spcPct val="0"/>
              </a:spcBef>
              <a:spcAft>
                <a:spcPct val="0"/>
              </a:spcAft>
              <a:buSzTx/>
              <a:defRPr/>
            </a:pPr>
            <a:r>
              <a:rPr lang="en-US" sz="2000" dirty="0">
                <a:solidFill>
                  <a:schemeClr val="tx1">
                    <a:lumMod val="75000"/>
                  </a:schemeClr>
                </a:solidFill>
                <a:latin typeface="Segoe UI"/>
              </a:rPr>
              <a:t>PowerPoint add-in for live subtitling: </a:t>
            </a:r>
            <a:r>
              <a:rPr lang="en-US" sz="2000" u="sng" dirty="0">
                <a:solidFill>
                  <a:schemeClr val="tx1">
                    <a:lumMod val="75000"/>
                  </a:schemeClr>
                </a:solidFill>
                <a:latin typeface="Segoe UI"/>
                <a:hlinkClick r:id="rId7"/>
              </a:rPr>
              <a:t>Aka.ms/PresentationTranslator</a:t>
            </a:r>
            <a:endParaRPr lang="en-US" sz="2000" u="sng" dirty="0">
              <a:solidFill>
                <a:schemeClr val="tx1">
                  <a:lumMod val="75000"/>
                </a:schemeClr>
              </a:solidFill>
              <a:latin typeface="Segoe UI"/>
            </a:endParaRPr>
          </a:p>
          <a:p>
            <a:pPr defTabSz="932472" fontAlgn="base">
              <a:lnSpc>
                <a:spcPct val="100000"/>
              </a:lnSpc>
              <a:spcBef>
                <a:spcPct val="0"/>
              </a:spcBef>
              <a:spcAft>
                <a:spcPct val="0"/>
              </a:spcAft>
              <a:buSzTx/>
              <a:defRPr/>
            </a:pPr>
            <a:r>
              <a:rPr lang="en-US" sz="2000" dirty="0">
                <a:solidFill>
                  <a:schemeClr val="tx1">
                    <a:lumMod val="75000"/>
                  </a:schemeClr>
                </a:solidFill>
                <a:latin typeface="Segoe UI"/>
              </a:rPr>
              <a:t>Tools to improve comprehension: </a:t>
            </a:r>
            <a:r>
              <a:rPr lang="en-US" sz="2000" u="sng" dirty="0">
                <a:solidFill>
                  <a:schemeClr val="tx1">
                    <a:lumMod val="75000"/>
                  </a:schemeClr>
                </a:solidFill>
                <a:latin typeface="Segoe UI"/>
                <a:hlinkClick r:id="rId8"/>
              </a:rPr>
              <a:t>OneNote.com/</a:t>
            </a:r>
            <a:r>
              <a:rPr lang="en-US" sz="2000" u="sng" dirty="0" err="1">
                <a:solidFill>
                  <a:schemeClr val="tx1">
                    <a:lumMod val="75000"/>
                  </a:schemeClr>
                </a:solidFill>
                <a:latin typeface="Segoe UI"/>
                <a:hlinkClick r:id="rId8"/>
              </a:rPr>
              <a:t>LearningTools</a:t>
            </a:r>
            <a:endParaRPr lang="en-US" sz="2000" u="sng" dirty="0">
              <a:solidFill>
                <a:schemeClr val="tx1">
                  <a:lumMod val="75000"/>
                </a:schemeClr>
              </a:solidFill>
              <a:latin typeface="Segoe UI"/>
            </a:endParaRPr>
          </a:p>
          <a:p>
            <a:pPr defTabSz="932472" fontAlgn="base">
              <a:lnSpc>
                <a:spcPct val="100000"/>
              </a:lnSpc>
              <a:spcBef>
                <a:spcPct val="0"/>
              </a:spcBef>
              <a:spcAft>
                <a:spcPct val="0"/>
              </a:spcAft>
              <a:buSzTx/>
              <a:defRPr/>
            </a:pPr>
            <a:r>
              <a:rPr lang="en-US" sz="2000" dirty="0">
                <a:solidFill>
                  <a:schemeClr val="tx1">
                    <a:lumMod val="75000"/>
                  </a:schemeClr>
                </a:solidFill>
                <a:latin typeface="Segoe UI"/>
              </a:rPr>
              <a:t>Dictate add-in for typing in Office with your voice: </a:t>
            </a:r>
            <a:r>
              <a:rPr lang="en-US" sz="2000" u="sng" dirty="0">
                <a:solidFill>
                  <a:schemeClr val="tx1">
                    <a:lumMod val="75000"/>
                  </a:schemeClr>
                </a:solidFill>
                <a:latin typeface="Segoe UI"/>
                <a:hlinkClick r:id="rId9"/>
              </a:rPr>
              <a:t>Dictate.ms</a:t>
            </a:r>
            <a:endParaRPr lang="en-US" sz="2000" dirty="0">
              <a:solidFill>
                <a:schemeClr val="tx1">
                  <a:lumMod val="75000"/>
                </a:schemeClr>
              </a:solidFill>
              <a:latin typeface="Segoe UI"/>
            </a:endParaRPr>
          </a:p>
          <a:p>
            <a:pPr defTabSz="932472" fontAlgn="base">
              <a:lnSpc>
                <a:spcPct val="100000"/>
              </a:lnSpc>
              <a:spcBef>
                <a:spcPct val="0"/>
              </a:spcBef>
              <a:spcAft>
                <a:spcPct val="0"/>
              </a:spcAft>
              <a:buSzTx/>
              <a:defRPr/>
            </a:pPr>
            <a:r>
              <a:rPr lang="en-US" sz="2000" dirty="0">
                <a:solidFill>
                  <a:schemeClr val="tx1">
                    <a:lumMod val="75000"/>
                  </a:schemeClr>
                </a:solidFill>
                <a:latin typeface="Segoe UI"/>
              </a:rPr>
              <a:t>Office Lens app for scanning with OCR: </a:t>
            </a:r>
            <a:r>
              <a:rPr lang="en-US" sz="2000" u="sng" dirty="0">
                <a:solidFill>
                  <a:schemeClr val="tx1">
                    <a:lumMod val="75000"/>
                  </a:schemeClr>
                </a:solidFill>
                <a:latin typeface="Segoe UI"/>
                <a:hlinkClick r:id="rId10"/>
              </a:rPr>
              <a:t>Aka.ms/</a:t>
            </a:r>
            <a:r>
              <a:rPr lang="en-US" sz="2000" u="sng" dirty="0" err="1">
                <a:solidFill>
                  <a:schemeClr val="tx1">
                    <a:lumMod val="75000"/>
                  </a:schemeClr>
                </a:solidFill>
                <a:latin typeface="Segoe UI"/>
                <a:hlinkClick r:id="rId10"/>
              </a:rPr>
              <a:t>OfficeLens</a:t>
            </a:r>
            <a:endParaRPr lang="en-US" sz="2000" u="sng" dirty="0">
              <a:solidFill>
                <a:schemeClr val="tx1">
                  <a:lumMod val="75000"/>
                </a:schemeClr>
              </a:solidFill>
              <a:latin typeface="Segoe UI"/>
            </a:endParaRPr>
          </a:p>
        </p:txBody>
      </p:sp>
    </p:spTree>
    <p:extLst>
      <p:ext uri="{BB962C8B-B14F-4D97-AF65-F5344CB8AC3E}">
        <p14:creationId xmlns:p14="http://schemas.microsoft.com/office/powerpoint/2010/main" val="19032322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12436475" cy="917575"/>
          </a:xfrm>
          <a:solidFill>
            <a:schemeClr val="tx1">
              <a:lumMod val="75000"/>
            </a:schemeClr>
          </a:solidFill>
        </p:spPr>
        <p:txBody>
          <a:bodyPr anchor="ctr"/>
          <a:lstStyle/>
          <a:p>
            <a:pPr algn="ctr"/>
            <a:r>
              <a:rPr lang="en-US" sz="4000" dirty="0">
                <a:solidFill>
                  <a:schemeClr val="bg1">
                    <a:lumMod val="95000"/>
                  </a:schemeClr>
                </a:solidFill>
              </a:rPr>
              <a:t>Office 365 Sessions at CSUN ATC</a:t>
            </a:r>
          </a:p>
        </p:txBody>
      </p:sp>
      <p:sp>
        <p:nvSpPr>
          <p:cNvPr id="2" name="Content Placeholder 1">
            <a:extLst>
              <a:ext uri="{FF2B5EF4-FFF2-40B4-BE49-F238E27FC236}">
                <a16:creationId xmlns:a16="http://schemas.microsoft.com/office/drawing/2014/main" id="{E5EC98BF-3135-456D-B731-D0F7CE468FCC}"/>
              </a:ext>
            </a:extLst>
          </p:cNvPr>
          <p:cNvSpPr>
            <a:spLocks noGrp="1"/>
          </p:cNvSpPr>
          <p:nvPr>
            <p:ph sz="quarter" idx="10"/>
          </p:nvPr>
        </p:nvSpPr>
        <p:spPr>
          <a:xfrm>
            <a:off x="274637" y="1035050"/>
            <a:ext cx="11887199" cy="5488682"/>
          </a:xfrm>
          <a:noFill/>
        </p:spPr>
        <p:txBody>
          <a:bodyPr/>
          <a:lstStyle/>
          <a:p>
            <a:pPr marL="0" indent="0" algn="ctr" defTabSz="932472" fontAlgn="base">
              <a:lnSpc>
                <a:spcPct val="100000"/>
              </a:lnSpc>
              <a:spcBef>
                <a:spcPct val="0"/>
              </a:spcBef>
              <a:spcAft>
                <a:spcPts val="2000"/>
              </a:spcAft>
              <a:buSzTx/>
              <a:buNone/>
              <a:defRPr/>
            </a:pPr>
            <a:r>
              <a:rPr lang="en-US" sz="2000" dirty="0">
                <a:solidFill>
                  <a:schemeClr val="tx1">
                    <a:lumMod val="75000"/>
                  </a:schemeClr>
                </a:solidFill>
                <a:latin typeface="Segoe UI Semibold" panose="020B0702040204020203" pitchFamily="34" charset="0"/>
                <a:cs typeface="Segoe UI Semibold" panose="020B0702040204020203" pitchFamily="34" charset="0"/>
                <a:hlinkClick r:id="rId3"/>
              </a:rPr>
              <a:t>Aka.ms/CSUN2018</a:t>
            </a:r>
            <a:endParaRPr lang="en-US" sz="2000" dirty="0">
              <a:solidFill>
                <a:schemeClr val="tx1">
                  <a:lumMod val="75000"/>
                </a:schemeClr>
              </a:solidFill>
              <a:latin typeface="Segoe UI Semibold" panose="020B0702040204020203" pitchFamily="34" charset="0"/>
              <a:cs typeface="Segoe UI Semibold" panose="020B0702040204020203" pitchFamily="34" charset="0"/>
            </a:endParaRPr>
          </a:p>
          <a:p>
            <a:pPr marL="0" indent="0" defTabSz="932472" fontAlgn="base">
              <a:lnSpc>
                <a:spcPct val="100000"/>
              </a:lnSpc>
              <a:spcBef>
                <a:spcPct val="0"/>
              </a:spcBef>
              <a:spcAft>
                <a:spcPct val="0"/>
              </a:spcAft>
              <a:buSzTx/>
              <a:buNone/>
              <a:defRPr/>
            </a:pPr>
            <a:r>
              <a:rPr lang="en-US" sz="2000" b="1" dirty="0">
                <a:solidFill>
                  <a:schemeClr val="tx1">
                    <a:lumMod val="75000"/>
                  </a:schemeClr>
                </a:solidFill>
                <a:latin typeface="Segoe UI"/>
              </a:rPr>
              <a:t>Wednesday 3/21</a:t>
            </a:r>
          </a:p>
          <a:p>
            <a:pPr defTabSz="932472" fontAlgn="base">
              <a:lnSpc>
                <a:spcPct val="100000"/>
              </a:lnSpc>
              <a:spcBef>
                <a:spcPct val="0"/>
              </a:spcBef>
              <a:spcAft>
                <a:spcPct val="0"/>
              </a:spcAft>
              <a:buSzTx/>
              <a:defRPr/>
            </a:pPr>
            <a:r>
              <a:rPr lang="en-US" sz="2000" b="1" dirty="0">
                <a:solidFill>
                  <a:schemeClr val="tx1">
                    <a:lumMod val="75000"/>
                  </a:schemeClr>
                </a:solidFill>
                <a:latin typeface="Segoe UI"/>
              </a:rPr>
              <a:t>11am</a:t>
            </a:r>
            <a:r>
              <a:rPr lang="en-US" sz="2000" dirty="0">
                <a:solidFill>
                  <a:schemeClr val="tx1">
                    <a:lumMod val="75000"/>
                  </a:schemeClr>
                </a:solidFill>
                <a:latin typeface="Segoe UI"/>
              </a:rPr>
              <a:t>: What’s New in Microsoft </a:t>
            </a:r>
            <a:r>
              <a:rPr lang="en-US" sz="2000" b="1" dirty="0">
                <a:solidFill>
                  <a:schemeClr val="tx1">
                    <a:lumMod val="75000"/>
                  </a:schemeClr>
                </a:solidFill>
                <a:latin typeface="Segoe UI"/>
              </a:rPr>
              <a:t>Office 365</a:t>
            </a:r>
            <a:r>
              <a:rPr lang="en-US" sz="2000" b="1" u="sng" dirty="0">
                <a:solidFill>
                  <a:schemeClr val="tx1">
                    <a:lumMod val="75000"/>
                  </a:schemeClr>
                </a:solidFill>
                <a:latin typeface="Segoe UI"/>
              </a:rPr>
              <a:t> </a:t>
            </a:r>
            <a:br>
              <a:rPr lang="en-US" sz="2400" u="sng" dirty="0">
                <a:solidFill>
                  <a:schemeClr val="tx1">
                    <a:lumMod val="75000"/>
                  </a:schemeClr>
                </a:solidFill>
                <a:latin typeface="Segoe UI"/>
              </a:rPr>
            </a:br>
            <a:endParaRPr lang="en-US" sz="2400" u="sng" dirty="0">
              <a:solidFill>
                <a:schemeClr val="tx1">
                  <a:lumMod val="75000"/>
                </a:schemeClr>
              </a:solidFill>
              <a:latin typeface="Segoe UI"/>
            </a:endParaRPr>
          </a:p>
          <a:p>
            <a:pPr marL="0" indent="0" defTabSz="932472" fontAlgn="base">
              <a:lnSpc>
                <a:spcPct val="100000"/>
              </a:lnSpc>
              <a:spcBef>
                <a:spcPct val="0"/>
              </a:spcBef>
              <a:spcAft>
                <a:spcPct val="0"/>
              </a:spcAft>
              <a:buSzTx/>
              <a:buNone/>
              <a:defRPr/>
            </a:pPr>
            <a:r>
              <a:rPr lang="en-US" sz="2000" b="1" dirty="0">
                <a:solidFill>
                  <a:schemeClr val="tx1">
                    <a:lumMod val="75000"/>
                  </a:schemeClr>
                </a:solidFill>
                <a:latin typeface="Segoe UI"/>
              </a:rPr>
              <a:t>Thursday 3/22</a:t>
            </a:r>
          </a:p>
          <a:p>
            <a:pPr defTabSz="932472" fontAlgn="base">
              <a:lnSpc>
                <a:spcPct val="100000"/>
              </a:lnSpc>
              <a:spcBef>
                <a:spcPct val="0"/>
              </a:spcBef>
              <a:spcAft>
                <a:spcPct val="0"/>
              </a:spcAft>
              <a:buSzTx/>
              <a:defRPr/>
            </a:pPr>
            <a:r>
              <a:rPr lang="en-US" sz="2000" b="1" dirty="0">
                <a:solidFill>
                  <a:schemeClr val="tx1">
                    <a:lumMod val="75000"/>
                  </a:schemeClr>
                </a:solidFill>
                <a:latin typeface="Segoe UI"/>
              </a:rPr>
              <a:t>8am</a:t>
            </a:r>
            <a:r>
              <a:rPr lang="en-US" sz="2000" dirty="0">
                <a:solidFill>
                  <a:schemeClr val="tx1">
                    <a:lumMod val="75000"/>
                  </a:schemeClr>
                </a:solidFill>
                <a:latin typeface="Segoe UI"/>
              </a:rPr>
              <a:t>: Strategies to Make your IT Applications More Accessible</a:t>
            </a:r>
          </a:p>
          <a:p>
            <a:pPr defTabSz="932472" fontAlgn="base">
              <a:lnSpc>
                <a:spcPct val="100000"/>
              </a:lnSpc>
              <a:spcBef>
                <a:spcPct val="0"/>
              </a:spcBef>
              <a:spcAft>
                <a:spcPct val="0"/>
              </a:spcAft>
              <a:buSzTx/>
              <a:defRPr/>
            </a:pPr>
            <a:r>
              <a:rPr lang="en-US" sz="2000" b="1" dirty="0">
                <a:solidFill>
                  <a:schemeClr val="tx1">
                    <a:lumMod val="75000"/>
                  </a:schemeClr>
                </a:solidFill>
                <a:latin typeface="Segoe UI"/>
              </a:rPr>
              <a:t>11am</a:t>
            </a:r>
            <a:r>
              <a:rPr lang="en-US" sz="2000" dirty="0">
                <a:solidFill>
                  <a:schemeClr val="tx1">
                    <a:lumMod val="75000"/>
                  </a:schemeClr>
                </a:solidFill>
                <a:latin typeface="Segoe UI"/>
              </a:rPr>
              <a:t>: Create Inclusive Classrooms with </a:t>
            </a:r>
            <a:r>
              <a:rPr lang="en-US" sz="2000" b="1" dirty="0">
                <a:solidFill>
                  <a:schemeClr val="tx1">
                    <a:lumMod val="75000"/>
                  </a:schemeClr>
                </a:solidFill>
                <a:latin typeface="Segoe UI"/>
              </a:rPr>
              <a:t>Microsoft Education</a:t>
            </a:r>
          </a:p>
          <a:p>
            <a:pPr defTabSz="932472" fontAlgn="base">
              <a:lnSpc>
                <a:spcPct val="100000"/>
              </a:lnSpc>
              <a:spcBef>
                <a:spcPct val="0"/>
              </a:spcBef>
              <a:spcAft>
                <a:spcPct val="0"/>
              </a:spcAft>
              <a:buSzTx/>
              <a:defRPr/>
            </a:pPr>
            <a:r>
              <a:rPr lang="en-US" sz="2000" b="1" dirty="0">
                <a:solidFill>
                  <a:schemeClr val="tx1">
                    <a:lumMod val="75000"/>
                  </a:schemeClr>
                </a:solidFill>
                <a:latin typeface="Segoe UI"/>
              </a:rPr>
              <a:t>1.20pm</a:t>
            </a:r>
            <a:r>
              <a:rPr lang="en-US" sz="2000" dirty="0">
                <a:solidFill>
                  <a:schemeClr val="tx1">
                    <a:lumMod val="75000"/>
                  </a:schemeClr>
                </a:solidFill>
                <a:latin typeface="Segoe UI"/>
              </a:rPr>
              <a:t>: Microsoft Reading, Writing and </a:t>
            </a:r>
            <a:r>
              <a:rPr lang="en-US" sz="2000" b="1" dirty="0">
                <a:solidFill>
                  <a:schemeClr val="tx1">
                    <a:lumMod val="75000"/>
                  </a:schemeClr>
                </a:solidFill>
                <a:latin typeface="Segoe UI"/>
              </a:rPr>
              <a:t>Learning Tools</a:t>
            </a:r>
          </a:p>
          <a:p>
            <a:pPr defTabSz="932472" fontAlgn="base">
              <a:lnSpc>
                <a:spcPct val="100000"/>
              </a:lnSpc>
              <a:spcBef>
                <a:spcPct val="0"/>
              </a:spcBef>
              <a:spcAft>
                <a:spcPct val="0"/>
              </a:spcAft>
              <a:buSzTx/>
              <a:defRPr/>
            </a:pPr>
            <a:r>
              <a:rPr lang="en-US" sz="2000" b="1" dirty="0">
                <a:solidFill>
                  <a:schemeClr val="tx1">
                    <a:lumMod val="75000"/>
                  </a:schemeClr>
                </a:solidFill>
                <a:latin typeface="Segoe UI"/>
              </a:rPr>
              <a:t>3.20pm</a:t>
            </a:r>
            <a:r>
              <a:rPr lang="en-US" sz="2000" dirty="0">
                <a:solidFill>
                  <a:schemeClr val="tx1">
                    <a:lumMod val="75000"/>
                  </a:schemeClr>
                </a:solidFill>
                <a:latin typeface="Segoe UI"/>
              </a:rPr>
              <a:t>: </a:t>
            </a:r>
            <a:r>
              <a:rPr lang="en-US" sz="2000" b="1" dirty="0">
                <a:solidFill>
                  <a:schemeClr val="tx1">
                    <a:lumMod val="75000"/>
                  </a:schemeClr>
                </a:solidFill>
                <a:latin typeface="Segoe UI"/>
              </a:rPr>
              <a:t>Excel</a:t>
            </a:r>
            <a:r>
              <a:rPr lang="en-US" sz="2000" dirty="0">
                <a:solidFill>
                  <a:schemeClr val="tx1">
                    <a:lumMod val="75000"/>
                  </a:schemeClr>
                </a:solidFill>
                <a:latin typeface="Segoe UI"/>
              </a:rPr>
              <a:t> 101 Tips and Tricks</a:t>
            </a:r>
          </a:p>
          <a:p>
            <a:pPr defTabSz="932472" fontAlgn="base">
              <a:lnSpc>
                <a:spcPct val="100000"/>
              </a:lnSpc>
              <a:spcBef>
                <a:spcPct val="0"/>
              </a:spcBef>
              <a:spcAft>
                <a:spcPct val="0"/>
              </a:spcAft>
              <a:buSzTx/>
              <a:defRPr/>
            </a:pPr>
            <a:r>
              <a:rPr lang="en-US" sz="2000" b="1" dirty="0">
                <a:solidFill>
                  <a:schemeClr val="tx1">
                    <a:lumMod val="75000"/>
                  </a:schemeClr>
                </a:solidFill>
                <a:latin typeface="Segoe UI"/>
              </a:rPr>
              <a:t>4.20pm</a:t>
            </a:r>
            <a:r>
              <a:rPr lang="en-US" sz="2000" dirty="0">
                <a:solidFill>
                  <a:schemeClr val="tx1">
                    <a:lumMod val="75000"/>
                  </a:schemeClr>
                </a:solidFill>
                <a:latin typeface="Segoe UI"/>
              </a:rPr>
              <a:t>: Easily create accessible content with </a:t>
            </a:r>
            <a:r>
              <a:rPr lang="en-US" sz="2000" b="1" dirty="0">
                <a:solidFill>
                  <a:schemeClr val="tx1">
                    <a:lumMod val="75000"/>
                  </a:schemeClr>
                </a:solidFill>
                <a:latin typeface="Segoe UI"/>
              </a:rPr>
              <a:t>Office 365</a:t>
            </a:r>
            <a:br>
              <a:rPr lang="en-US" sz="2400" dirty="0">
                <a:solidFill>
                  <a:schemeClr val="tx1">
                    <a:lumMod val="75000"/>
                  </a:schemeClr>
                </a:solidFill>
                <a:latin typeface="Segoe UI"/>
              </a:rPr>
            </a:br>
            <a:endParaRPr lang="en-US" sz="2400" dirty="0">
              <a:solidFill>
                <a:schemeClr val="tx1">
                  <a:lumMod val="75000"/>
                </a:schemeClr>
              </a:solidFill>
              <a:latin typeface="Segoe UI"/>
            </a:endParaRPr>
          </a:p>
          <a:p>
            <a:pPr marL="0" indent="0" defTabSz="932472" fontAlgn="base">
              <a:lnSpc>
                <a:spcPct val="100000"/>
              </a:lnSpc>
              <a:spcBef>
                <a:spcPct val="0"/>
              </a:spcBef>
              <a:spcAft>
                <a:spcPct val="0"/>
              </a:spcAft>
              <a:buSzTx/>
              <a:buNone/>
              <a:defRPr/>
            </a:pPr>
            <a:r>
              <a:rPr lang="en-US" sz="2000" b="1" dirty="0">
                <a:solidFill>
                  <a:schemeClr val="tx1">
                    <a:lumMod val="75000"/>
                  </a:schemeClr>
                </a:solidFill>
                <a:latin typeface="Segoe UI"/>
              </a:rPr>
              <a:t>Friday 3/23</a:t>
            </a:r>
          </a:p>
          <a:p>
            <a:pPr defTabSz="932472" fontAlgn="base">
              <a:lnSpc>
                <a:spcPct val="100000"/>
              </a:lnSpc>
              <a:spcBef>
                <a:spcPct val="0"/>
              </a:spcBef>
              <a:spcAft>
                <a:spcPct val="0"/>
              </a:spcAft>
              <a:buSzTx/>
              <a:defRPr/>
            </a:pPr>
            <a:r>
              <a:rPr lang="en-US" sz="2000" b="1" dirty="0">
                <a:solidFill>
                  <a:schemeClr val="tx1">
                    <a:lumMod val="75000"/>
                  </a:schemeClr>
                </a:solidFill>
                <a:latin typeface="Segoe UI"/>
              </a:rPr>
              <a:t>9am</a:t>
            </a:r>
            <a:r>
              <a:rPr lang="en-US" sz="2000" dirty="0">
                <a:solidFill>
                  <a:schemeClr val="tx1">
                    <a:lumMod val="75000"/>
                  </a:schemeClr>
                </a:solidFill>
                <a:latin typeface="Segoe UI"/>
              </a:rPr>
              <a:t>: Modernization of IT with </a:t>
            </a:r>
            <a:r>
              <a:rPr lang="en-US" sz="2000" b="1" dirty="0">
                <a:solidFill>
                  <a:schemeClr val="tx1">
                    <a:lumMod val="75000"/>
                  </a:schemeClr>
                </a:solidFill>
                <a:latin typeface="Segoe UI"/>
              </a:rPr>
              <a:t>SharePoint</a:t>
            </a:r>
            <a:r>
              <a:rPr lang="en-US" sz="2000" dirty="0">
                <a:solidFill>
                  <a:schemeClr val="tx1">
                    <a:lumMod val="75000"/>
                  </a:schemeClr>
                </a:solidFill>
                <a:latin typeface="Segoe UI"/>
              </a:rPr>
              <a:t> Accessibility</a:t>
            </a:r>
          </a:p>
          <a:p>
            <a:pPr defTabSz="932472" fontAlgn="base">
              <a:lnSpc>
                <a:spcPct val="100000"/>
              </a:lnSpc>
              <a:spcBef>
                <a:spcPct val="0"/>
              </a:spcBef>
              <a:spcAft>
                <a:spcPct val="0"/>
              </a:spcAft>
              <a:buSzTx/>
              <a:defRPr/>
            </a:pPr>
            <a:r>
              <a:rPr lang="en-US" sz="2000" b="1" dirty="0">
                <a:solidFill>
                  <a:schemeClr val="tx1">
                    <a:lumMod val="75000"/>
                  </a:schemeClr>
                </a:solidFill>
                <a:latin typeface="Segoe UI"/>
              </a:rPr>
              <a:t>11am</a:t>
            </a:r>
            <a:r>
              <a:rPr lang="en-US" sz="2000" dirty="0">
                <a:solidFill>
                  <a:schemeClr val="tx1">
                    <a:lumMod val="75000"/>
                  </a:schemeClr>
                </a:solidFill>
                <a:latin typeface="Segoe UI"/>
              </a:rPr>
              <a:t>: Create Engaging and Accessible Presentations with </a:t>
            </a:r>
            <a:r>
              <a:rPr lang="en-US" sz="2000" b="1" dirty="0">
                <a:solidFill>
                  <a:schemeClr val="tx1">
                    <a:lumMod val="75000"/>
                  </a:schemeClr>
                </a:solidFill>
                <a:latin typeface="Segoe UI"/>
              </a:rPr>
              <a:t>PowerPoint</a:t>
            </a:r>
            <a:r>
              <a:rPr lang="en-US" sz="2000" dirty="0">
                <a:solidFill>
                  <a:schemeClr val="tx1">
                    <a:lumMod val="75000"/>
                  </a:schemeClr>
                </a:solidFill>
                <a:latin typeface="Segoe UI"/>
              </a:rPr>
              <a:t> and </a:t>
            </a:r>
            <a:r>
              <a:rPr lang="en-US" sz="2000" b="1" dirty="0">
                <a:solidFill>
                  <a:schemeClr val="tx1">
                    <a:lumMod val="75000"/>
                  </a:schemeClr>
                </a:solidFill>
                <a:latin typeface="Segoe UI"/>
              </a:rPr>
              <a:t>Sway</a:t>
            </a:r>
          </a:p>
          <a:p>
            <a:pPr defTabSz="932472" fontAlgn="base">
              <a:lnSpc>
                <a:spcPct val="100000"/>
              </a:lnSpc>
              <a:spcBef>
                <a:spcPct val="0"/>
              </a:spcBef>
              <a:spcAft>
                <a:spcPct val="0"/>
              </a:spcAft>
              <a:buSzTx/>
              <a:defRPr/>
            </a:pPr>
            <a:r>
              <a:rPr lang="en-US" sz="2000" b="1" dirty="0">
                <a:solidFill>
                  <a:schemeClr val="tx1">
                    <a:lumMod val="75000"/>
                  </a:schemeClr>
                </a:solidFill>
                <a:latin typeface="Segoe UI"/>
              </a:rPr>
              <a:t>2.20pm</a:t>
            </a:r>
            <a:r>
              <a:rPr lang="en-US" sz="2000" dirty="0">
                <a:solidFill>
                  <a:schemeClr val="tx1">
                    <a:lumMod val="75000"/>
                  </a:schemeClr>
                </a:solidFill>
                <a:latin typeface="Segoe UI"/>
              </a:rPr>
              <a:t>: How I used Microsoft </a:t>
            </a:r>
            <a:r>
              <a:rPr lang="en-US" sz="2000" b="1" dirty="0">
                <a:solidFill>
                  <a:schemeClr val="tx1">
                    <a:lumMod val="75000"/>
                  </a:schemeClr>
                </a:solidFill>
                <a:latin typeface="Segoe UI"/>
              </a:rPr>
              <a:t>OneNote</a:t>
            </a:r>
            <a:r>
              <a:rPr lang="en-US" sz="2000" dirty="0">
                <a:solidFill>
                  <a:schemeClr val="tx1">
                    <a:lumMod val="75000"/>
                  </a:schemeClr>
                </a:solidFill>
                <a:latin typeface="Segoe UI"/>
              </a:rPr>
              <a:t> to Manage a Medical Crisis</a:t>
            </a:r>
          </a:p>
          <a:p>
            <a:pPr defTabSz="932472" fontAlgn="base">
              <a:lnSpc>
                <a:spcPct val="100000"/>
              </a:lnSpc>
              <a:spcBef>
                <a:spcPct val="0"/>
              </a:spcBef>
              <a:spcAft>
                <a:spcPct val="0"/>
              </a:spcAft>
              <a:buSzTx/>
              <a:defRPr/>
            </a:pPr>
            <a:r>
              <a:rPr lang="en-US" sz="2000" b="1" dirty="0">
                <a:solidFill>
                  <a:schemeClr val="tx1">
                    <a:lumMod val="75000"/>
                  </a:schemeClr>
                </a:solidFill>
                <a:latin typeface="Segoe UI"/>
              </a:rPr>
              <a:t>4.20pm: </a:t>
            </a:r>
            <a:r>
              <a:rPr lang="en-US" sz="2000" dirty="0">
                <a:solidFill>
                  <a:schemeClr val="tx1">
                    <a:lumMod val="75000"/>
                  </a:schemeClr>
                </a:solidFill>
                <a:latin typeface="Segoe UI"/>
              </a:rPr>
              <a:t>Software Architecture in </a:t>
            </a:r>
            <a:r>
              <a:rPr lang="en-US" sz="2000" b="1" dirty="0">
                <a:solidFill>
                  <a:schemeClr val="tx1">
                    <a:lumMod val="75000"/>
                  </a:schemeClr>
                </a:solidFill>
                <a:latin typeface="Segoe UI"/>
              </a:rPr>
              <a:t>Office 365 </a:t>
            </a:r>
            <a:r>
              <a:rPr lang="en-US" sz="2000" dirty="0">
                <a:solidFill>
                  <a:schemeClr val="tx1">
                    <a:lumMod val="75000"/>
                  </a:schemeClr>
                </a:solidFill>
                <a:latin typeface="Segoe UI"/>
              </a:rPr>
              <a:t>for Exposing Accessible Content </a:t>
            </a:r>
          </a:p>
        </p:txBody>
      </p:sp>
    </p:spTree>
    <p:extLst>
      <p:ext uri="{BB962C8B-B14F-4D97-AF65-F5344CB8AC3E}">
        <p14:creationId xmlns:p14="http://schemas.microsoft.com/office/powerpoint/2010/main" val="42420110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277F5-D994-4A9B-A0C8-0218EE5AA218}"/>
              </a:ext>
            </a:extLst>
          </p:cNvPr>
          <p:cNvSpPr>
            <a:spLocks noGrp="1"/>
          </p:cNvSpPr>
          <p:nvPr>
            <p:ph type="title"/>
          </p:nvPr>
        </p:nvSpPr>
        <p:spPr/>
        <p:txBody>
          <a:bodyPr/>
          <a:lstStyle/>
          <a:p>
            <a:r>
              <a:rPr lang="en-US" sz="7200" spc="-100" dirty="0">
                <a:solidFill>
                  <a:srgbClr val="505050">
                    <a:lumMod val="75000"/>
                  </a:srgbClr>
                </a:solidFill>
              </a:rPr>
              <a:t>We want to hear from you.</a:t>
            </a:r>
            <a:endParaRPr lang="en-US" dirty="0"/>
          </a:p>
        </p:txBody>
      </p:sp>
      <p:sp>
        <p:nvSpPr>
          <p:cNvPr id="5" name="Text Placeholder 4">
            <a:extLst>
              <a:ext uri="{FF2B5EF4-FFF2-40B4-BE49-F238E27FC236}">
                <a16:creationId xmlns:a16="http://schemas.microsoft.com/office/drawing/2014/main" id="{6CDDAF95-B85F-4A1D-9176-91E7E5422526}"/>
              </a:ext>
            </a:extLst>
          </p:cNvPr>
          <p:cNvSpPr>
            <a:spLocks noGrp="1"/>
          </p:cNvSpPr>
          <p:nvPr>
            <p:ph type="body" sz="quarter" idx="10"/>
          </p:nvPr>
        </p:nvSpPr>
        <p:spPr>
          <a:xfrm>
            <a:off x="2473380" y="4291164"/>
            <a:ext cx="9866313" cy="1169551"/>
          </a:xfrm>
        </p:spPr>
        <p:txBody>
          <a:bodyPr/>
          <a:lstStyle/>
          <a:p>
            <a:pPr marL="0" lvl="0" indent="0" defTabSz="932472" fontAlgn="base">
              <a:lnSpc>
                <a:spcPct val="100000"/>
              </a:lnSpc>
              <a:spcBef>
                <a:spcPct val="0"/>
              </a:spcBef>
              <a:spcAft>
                <a:spcPct val="0"/>
              </a:spcAft>
              <a:buSzTx/>
              <a:buNone/>
              <a:defRPr/>
            </a:pPr>
            <a:r>
              <a:rPr lang="en-US" kern="1200" dirty="0"/>
              <a:t>Connect with us in person today or anytime through our support and feedback channels.</a:t>
            </a:r>
          </a:p>
        </p:txBody>
      </p:sp>
      <p:sp>
        <p:nvSpPr>
          <p:cNvPr id="6" name="Text Placeholder 5">
            <a:extLst>
              <a:ext uri="{FF2B5EF4-FFF2-40B4-BE49-F238E27FC236}">
                <a16:creationId xmlns:a16="http://schemas.microsoft.com/office/drawing/2014/main" id="{87B10699-6875-4E85-967D-52A8F5309465}"/>
              </a:ext>
            </a:extLst>
          </p:cNvPr>
          <p:cNvSpPr>
            <a:spLocks noGrp="1"/>
          </p:cNvSpPr>
          <p:nvPr>
            <p:ph type="body" sz="quarter" idx="11"/>
          </p:nvPr>
        </p:nvSpPr>
        <p:spPr>
          <a:xfrm>
            <a:off x="87175" y="6017480"/>
            <a:ext cx="5943600" cy="800219"/>
          </a:xfrm>
        </p:spPr>
        <p:txBody>
          <a:bodyPr/>
          <a:lstStyle/>
          <a:p>
            <a:pPr marL="0" lvl="0" indent="0">
              <a:lnSpc>
                <a:spcPct val="100000"/>
              </a:lnSpc>
              <a:spcBef>
                <a:spcPts val="0"/>
              </a:spcBef>
              <a:buSzTx/>
              <a:buNone/>
              <a:defRPr/>
            </a:pPr>
            <a:r>
              <a:rPr lang="en-US" sz="2000" kern="1200" dirty="0"/>
              <a:t>Disability Answer Desk for phone/chat/ASL Help: </a:t>
            </a:r>
            <a:r>
              <a:rPr lang="en-US" sz="2000" kern="1200" dirty="0">
                <a:hlinkClick r:id="rId3"/>
              </a:rPr>
              <a:t>Aka.ms/</a:t>
            </a:r>
            <a:r>
              <a:rPr lang="en-US" sz="2000" kern="1200" dirty="0" err="1">
                <a:hlinkClick r:id="rId3"/>
              </a:rPr>
              <a:t>AccessibilitySupport</a:t>
            </a:r>
            <a:endParaRPr lang="en-US" sz="2000" kern="1200" dirty="0"/>
          </a:p>
        </p:txBody>
      </p:sp>
      <p:sp>
        <p:nvSpPr>
          <p:cNvPr id="7" name="Text Placeholder 6">
            <a:extLst>
              <a:ext uri="{FF2B5EF4-FFF2-40B4-BE49-F238E27FC236}">
                <a16:creationId xmlns:a16="http://schemas.microsoft.com/office/drawing/2014/main" id="{C845B089-C154-435C-9F2F-7DEF13F38797}"/>
              </a:ext>
            </a:extLst>
          </p:cNvPr>
          <p:cNvSpPr>
            <a:spLocks noGrp="1"/>
          </p:cNvSpPr>
          <p:nvPr>
            <p:ph type="body" sz="quarter" idx="12"/>
          </p:nvPr>
        </p:nvSpPr>
        <p:spPr>
          <a:xfrm>
            <a:off x="6405701" y="6017479"/>
            <a:ext cx="5943600" cy="800219"/>
          </a:xfrm>
        </p:spPr>
        <p:txBody>
          <a:bodyPr vert="horz" wrap="square" lIns="146304" tIns="91440" rIns="146304" bIns="91440" rtlCol="0">
            <a:spAutoFit/>
          </a:bodyPr>
          <a:lstStyle/>
          <a:p>
            <a:pPr marL="0" indent="0">
              <a:lnSpc>
                <a:spcPct val="100000"/>
              </a:lnSpc>
              <a:spcBef>
                <a:spcPts val="0"/>
              </a:spcBef>
              <a:buSzTx/>
              <a:buNone/>
            </a:pPr>
            <a:r>
              <a:rPr lang="en-US" sz="2000" kern="1200" dirty="0"/>
              <a:t>User voice Forum for Accessibility Feedback: </a:t>
            </a:r>
            <a:r>
              <a:rPr lang="en-US" sz="2000" kern="1200" dirty="0">
                <a:hlinkClick r:id="rId4"/>
              </a:rPr>
              <a:t>Aka.ms/</a:t>
            </a:r>
            <a:r>
              <a:rPr lang="en-US" sz="2000" kern="1200" dirty="0" err="1">
                <a:hlinkClick r:id="rId4"/>
              </a:rPr>
              <a:t>AccessibilityFeedback</a:t>
            </a:r>
            <a:endParaRPr lang="en-US" sz="2000" kern="1200" dirty="0"/>
          </a:p>
        </p:txBody>
      </p:sp>
    </p:spTree>
    <p:extLst>
      <p:ext uri="{BB962C8B-B14F-4D97-AF65-F5344CB8AC3E}">
        <p14:creationId xmlns:p14="http://schemas.microsoft.com/office/powerpoint/2010/main" val="11966824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40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7B1B0-10E6-45F0-88D0-C45839C38934}"/>
              </a:ext>
            </a:extLst>
          </p:cNvPr>
          <p:cNvSpPr>
            <a:spLocks noGrp="1"/>
          </p:cNvSpPr>
          <p:nvPr>
            <p:ph type="title"/>
          </p:nvPr>
        </p:nvSpPr>
        <p:spPr>
          <a:xfrm>
            <a:off x="-1" y="0"/>
            <a:ext cx="12436475" cy="917575"/>
          </a:xfrm>
        </p:spPr>
        <p:txBody>
          <a:bodyPr anchor="ctr"/>
          <a:lstStyle/>
          <a:p>
            <a:pPr algn="ctr"/>
            <a:r>
              <a:rPr lang="en-US" sz="4000" dirty="0"/>
              <a:t>Microsoft Office Accessibility Mission</a:t>
            </a:r>
          </a:p>
        </p:txBody>
      </p:sp>
      <p:sp>
        <p:nvSpPr>
          <p:cNvPr id="3" name="Text Placeholder 2">
            <a:extLst>
              <a:ext uri="{FF2B5EF4-FFF2-40B4-BE49-F238E27FC236}">
                <a16:creationId xmlns:a16="http://schemas.microsoft.com/office/drawing/2014/main" id="{9B4E7602-3B75-4996-8A68-CCFBDF3E810E}"/>
              </a:ext>
            </a:extLst>
          </p:cNvPr>
          <p:cNvSpPr>
            <a:spLocks noGrp="1"/>
          </p:cNvSpPr>
          <p:nvPr>
            <p:ph type="body" sz="quarter" idx="10"/>
          </p:nvPr>
        </p:nvSpPr>
        <p:spPr>
          <a:xfrm>
            <a:off x="274640" y="1668462"/>
            <a:ext cx="5486399" cy="3657600"/>
          </a:xfrm>
          <a:solidFill>
            <a:schemeClr val="bg1">
              <a:lumMod val="95000"/>
            </a:schemeClr>
          </a:solidFill>
        </p:spPr>
        <p:txBody>
          <a:bodyPr anchor="ctr">
            <a:normAutofit/>
          </a:bodyPr>
          <a:lstStyle/>
          <a:p>
            <a:pPr algn="ctr">
              <a:spcBef>
                <a:spcPct val="20000"/>
              </a:spcBef>
              <a:buClrTx/>
              <a:buFont typeface="Arial" pitchFamily="34" charset="0"/>
            </a:pPr>
            <a:r>
              <a:rPr lang="en-US" sz="3200" dirty="0">
                <a:solidFill>
                  <a:srgbClr val="D83B01"/>
                </a:solidFill>
                <a:latin typeface="Segoe UI Semilight" panose="020B0402040204020203" pitchFamily="34" charset="0"/>
                <a:cs typeface="Segoe UI Semilight" panose="020B0402040204020203" pitchFamily="34" charset="0"/>
              </a:rPr>
              <a:t>People with disabilities can create, consume, and communicate from any device</a:t>
            </a:r>
          </a:p>
        </p:txBody>
      </p:sp>
      <p:sp>
        <p:nvSpPr>
          <p:cNvPr id="4" name="Text Placeholder 3">
            <a:extLst>
              <a:ext uri="{FF2B5EF4-FFF2-40B4-BE49-F238E27FC236}">
                <a16:creationId xmlns:a16="http://schemas.microsoft.com/office/drawing/2014/main" id="{7C9EE8FC-3AAE-4BD0-A8F0-63F518FB57E2}"/>
              </a:ext>
            </a:extLst>
          </p:cNvPr>
          <p:cNvSpPr>
            <a:spLocks noGrp="1"/>
          </p:cNvSpPr>
          <p:nvPr>
            <p:ph type="body" sz="quarter" idx="11"/>
          </p:nvPr>
        </p:nvSpPr>
        <p:spPr>
          <a:xfrm>
            <a:off x="6675439" y="1668462"/>
            <a:ext cx="5486399" cy="3657600"/>
          </a:xfrm>
          <a:solidFill>
            <a:schemeClr val="bg1">
              <a:lumMod val="95000"/>
            </a:schemeClr>
          </a:solidFill>
        </p:spPr>
        <p:txBody>
          <a:bodyPr vert="horz" wrap="square" lIns="146304" tIns="91440" rIns="146304" bIns="91440" rtlCol="0" anchor="ctr">
            <a:normAutofit/>
          </a:bodyPr>
          <a:lstStyle/>
          <a:p>
            <a:pPr algn="ctr">
              <a:spcBef>
                <a:spcPct val="20000"/>
              </a:spcBef>
              <a:buClrTx/>
              <a:buFont typeface="Arial" pitchFamily="34" charset="0"/>
            </a:pPr>
            <a:r>
              <a:rPr lang="en-US" sz="3200" dirty="0">
                <a:solidFill>
                  <a:srgbClr val="D83B01"/>
                </a:solidFill>
                <a:latin typeface="Segoe UI Semibold" panose="020B0702040204020203" pitchFamily="34" charset="0"/>
                <a:cs typeface="Segoe UI Semibold" panose="020B0702040204020203" pitchFamily="34" charset="0"/>
              </a:rPr>
              <a:t>It’s easy for everyone to create and share accessible content</a:t>
            </a:r>
          </a:p>
        </p:txBody>
      </p:sp>
    </p:spTree>
    <p:extLst>
      <p:ext uri="{BB962C8B-B14F-4D97-AF65-F5344CB8AC3E}">
        <p14:creationId xmlns:p14="http://schemas.microsoft.com/office/powerpoint/2010/main" val="33409880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7B1B0-10E6-45F0-88D0-C45839C38934}"/>
              </a:ext>
            </a:extLst>
          </p:cNvPr>
          <p:cNvSpPr>
            <a:spLocks noGrp="1"/>
          </p:cNvSpPr>
          <p:nvPr>
            <p:ph type="title"/>
          </p:nvPr>
        </p:nvSpPr>
        <p:spPr/>
        <p:txBody>
          <a:bodyPr anchor="ctr"/>
          <a:lstStyle/>
          <a:p>
            <a:pPr algn="ctr"/>
            <a:r>
              <a:rPr lang="en-US" sz="4000" dirty="0"/>
              <a:t>Meet the team</a:t>
            </a:r>
          </a:p>
        </p:txBody>
      </p:sp>
      <p:sp>
        <p:nvSpPr>
          <p:cNvPr id="3" name="Text Placeholder 2">
            <a:extLst>
              <a:ext uri="{FF2B5EF4-FFF2-40B4-BE49-F238E27FC236}">
                <a16:creationId xmlns:a16="http://schemas.microsoft.com/office/drawing/2014/main" id="{9B4E7602-3B75-4996-8A68-CCFBDF3E810E}"/>
              </a:ext>
            </a:extLst>
          </p:cNvPr>
          <p:cNvSpPr>
            <a:spLocks noGrp="1"/>
          </p:cNvSpPr>
          <p:nvPr>
            <p:ph type="body" sz="quarter" idx="10"/>
          </p:nvPr>
        </p:nvSpPr>
        <p:spPr>
          <a:xfrm>
            <a:off x="277005" y="3564164"/>
            <a:ext cx="5486399" cy="3291840"/>
          </a:xfrm>
          <a:solidFill>
            <a:schemeClr val="bg1">
              <a:lumMod val="95000"/>
            </a:schemeClr>
          </a:solidFill>
        </p:spPr>
        <p:txBody>
          <a:bodyPr anchor="t">
            <a:noAutofit/>
          </a:bodyPr>
          <a:lstStyle/>
          <a:p>
            <a:pPr lvl="0" algn="ctr">
              <a:lnSpc>
                <a:spcPct val="100000"/>
              </a:lnSpc>
              <a:spcBef>
                <a:spcPts val="0"/>
              </a:spcBef>
              <a:buClrTx/>
            </a:pPr>
            <a:r>
              <a:rPr lang="en-US" sz="3200" dirty="0">
                <a:solidFill>
                  <a:schemeClr val="accent1">
                    <a:lumMod val="75000"/>
                  </a:schemeClr>
                </a:solidFill>
                <a:latin typeface="Segoe UI Semibold" panose="020B0702040204020203" pitchFamily="34" charset="0"/>
                <a:cs typeface="Segoe UI Semibold" panose="020B0702040204020203" pitchFamily="34" charset="0"/>
              </a:rPr>
              <a:t>Anita Mortaloni</a:t>
            </a:r>
          </a:p>
          <a:p>
            <a:pPr lvl="0" algn="ctr">
              <a:lnSpc>
                <a:spcPct val="100000"/>
              </a:lnSpc>
              <a:spcBef>
                <a:spcPts val="0"/>
              </a:spcBef>
              <a:buClrTx/>
            </a:pPr>
            <a:r>
              <a:rPr lang="en-US" sz="2400" i="1" dirty="0">
                <a:solidFill>
                  <a:srgbClr val="2F5597"/>
                </a:solidFill>
                <a:latin typeface="Segoe UI Semilight" panose="020B0402040204020203" pitchFamily="34" charset="0"/>
                <a:cs typeface="Segoe UI Semilight" panose="020B0402040204020203" pitchFamily="34" charset="0"/>
              </a:rPr>
              <a:t>Principal Program Manager</a:t>
            </a:r>
          </a:p>
          <a:p>
            <a:pPr lvl="0" algn="ctr">
              <a:lnSpc>
                <a:spcPct val="100000"/>
              </a:lnSpc>
              <a:spcBef>
                <a:spcPts val="2000"/>
              </a:spcBef>
              <a:buClrTx/>
            </a:pPr>
            <a:r>
              <a:rPr lang="en-US" sz="1600" dirty="0">
                <a:solidFill>
                  <a:schemeClr val="accent1">
                    <a:lumMod val="75000"/>
                  </a:schemeClr>
                </a:solidFill>
                <a:latin typeface="Segoe UI"/>
                <a:cs typeface="Segoe UI Semilight" panose="020B0402040204020203" pitchFamily="34" charset="0"/>
              </a:rPr>
              <a:t>CSUN 2018 Sessions</a:t>
            </a:r>
          </a:p>
          <a:p>
            <a:pPr lvl="0" algn="ctr">
              <a:lnSpc>
                <a:spcPct val="100000"/>
              </a:lnSpc>
              <a:spcBef>
                <a:spcPts val="1000"/>
              </a:spcBef>
              <a:buClrTx/>
            </a:pPr>
            <a:r>
              <a:rPr lang="en-US" sz="1400" dirty="0">
                <a:solidFill>
                  <a:schemeClr val="accent1">
                    <a:lumMod val="75000"/>
                  </a:schemeClr>
                </a:solidFill>
                <a:latin typeface="Segoe UI Semilight" panose="020B0402040204020203" pitchFamily="34" charset="0"/>
                <a:cs typeface="Segoe UI Semilight" panose="020B0402040204020203" pitchFamily="34" charset="0"/>
              </a:rPr>
              <a:t>Wednesday 3/21 @ 11:00am</a:t>
            </a:r>
          </a:p>
          <a:p>
            <a:pPr lvl="0" algn="ctr">
              <a:lnSpc>
                <a:spcPct val="100000"/>
              </a:lnSpc>
              <a:spcBef>
                <a:spcPts val="0"/>
              </a:spcBef>
              <a:buClrTx/>
            </a:pPr>
            <a:r>
              <a:rPr lang="en-US" sz="1200" i="1" dirty="0">
                <a:solidFill>
                  <a:schemeClr val="accent1">
                    <a:lumMod val="75000"/>
                  </a:schemeClr>
                </a:solidFill>
                <a:latin typeface="Segoe UI Semilight" panose="020B0402040204020203" pitchFamily="34" charset="0"/>
                <a:cs typeface="Segoe UI Semilight" panose="020B0402040204020203" pitchFamily="34" charset="0"/>
              </a:rPr>
              <a:t>What’s New in Microsoft Office 365</a:t>
            </a:r>
          </a:p>
          <a:p>
            <a:pPr lvl="0" algn="ctr">
              <a:lnSpc>
                <a:spcPct val="100000"/>
              </a:lnSpc>
              <a:spcBef>
                <a:spcPts val="1000"/>
              </a:spcBef>
              <a:buClrTx/>
            </a:pPr>
            <a:r>
              <a:rPr lang="en-US" sz="1400" dirty="0">
                <a:solidFill>
                  <a:schemeClr val="accent1">
                    <a:lumMod val="75000"/>
                  </a:schemeClr>
                </a:solidFill>
                <a:latin typeface="Segoe UI Semilight" panose="020B0402040204020203" pitchFamily="34" charset="0"/>
                <a:cs typeface="Segoe UI Semilight" panose="020B0402040204020203" pitchFamily="34" charset="0"/>
              </a:rPr>
              <a:t>Thursday 3/22 @ 8:00am</a:t>
            </a:r>
          </a:p>
          <a:p>
            <a:pPr lvl="0" algn="ctr">
              <a:lnSpc>
                <a:spcPct val="100000"/>
              </a:lnSpc>
              <a:spcBef>
                <a:spcPts val="0"/>
              </a:spcBef>
              <a:buClrTx/>
            </a:pPr>
            <a:r>
              <a:rPr lang="en-US" sz="1200" i="1" dirty="0">
                <a:solidFill>
                  <a:schemeClr val="accent1">
                    <a:lumMod val="75000"/>
                  </a:schemeClr>
                </a:solidFill>
                <a:latin typeface="Segoe UI Semilight" panose="020B0402040204020203" pitchFamily="34" charset="0"/>
                <a:cs typeface="Segoe UI Semilight" panose="020B0402040204020203" pitchFamily="34" charset="0"/>
              </a:rPr>
              <a:t>Strategies to Make your IT Applications More Accessible and Usable</a:t>
            </a:r>
          </a:p>
          <a:p>
            <a:pPr lvl="0" algn="ctr">
              <a:lnSpc>
                <a:spcPct val="100000"/>
              </a:lnSpc>
              <a:spcBef>
                <a:spcPts val="1000"/>
              </a:spcBef>
              <a:buClrTx/>
            </a:pPr>
            <a:r>
              <a:rPr lang="en-US" sz="1400" dirty="0">
                <a:solidFill>
                  <a:schemeClr val="accent1">
                    <a:lumMod val="75000"/>
                  </a:schemeClr>
                </a:solidFill>
                <a:latin typeface="Segoe UI Semilight" panose="020B0402040204020203" pitchFamily="34" charset="0"/>
                <a:cs typeface="Segoe UI Semilight" panose="020B0402040204020203" pitchFamily="34" charset="0"/>
              </a:rPr>
              <a:t>Thursday 3/22 @ 4:20pm</a:t>
            </a:r>
          </a:p>
          <a:p>
            <a:pPr lvl="0" algn="ctr">
              <a:lnSpc>
                <a:spcPct val="100000"/>
              </a:lnSpc>
              <a:spcBef>
                <a:spcPts val="0"/>
              </a:spcBef>
              <a:buClrTx/>
            </a:pPr>
            <a:r>
              <a:rPr lang="en-US" sz="1200" i="1" dirty="0">
                <a:solidFill>
                  <a:schemeClr val="accent1">
                    <a:lumMod val="75000"/>
                  </a:schemeClr>
                </a:solidFill>
                <a:latin typeface="Segoe UI Semilight" panose="020B0402040204020203" pitchFamily="34" charset="0"/>
                <a:cs typeface="Segoe UI Semilight" panose="020B0402040204020203" pitchFamily="34" charset="0"/>
              </a:rPr>
              <a:t>Easily create accessible documents and communications with Office 365</a:t>
            </a:r>
          </a:p>
        </p:txBody>
      </p:sp>
      <p:sp>
        <p:nvSpPr>
          <p:cNvPr id="4" name="Text Placeholder 3">
            <a:extLst>
              <a:ext uri="{FF2B5EF4-FFF2-40B4-BE49-F238E27FC236}">
                <a16:creationId xmlns:a16="http://schemas.microsoft.com/office/drawing/2014/main" id="{7C9EE8FC-3AAE-4BD0-A8F0-63F518FB57E2}"/>
              </a:ext>
            </a:extLst>
          </p:cNvPr>
          <p:cNvSpPr>
            <a:spLocks noGrp="1"/>
          </p:cNvSpPr>
          <p:nvPr>
            <p:ph type="body" sz="quarter" idx="11"/>
          </p:nvPr>
        </p:nvSpPr>
        <p:spPr>
          <a:xfrm>
            <a:off x="6677804" y="3564164"/>
            <a:ext cx="5486399" cy="3291840"/>
          </a:xfrm>
          <a:solidFill>
            <a:schemeClr val="bg1">
              <a:lumMod val="95000"/>
            </a:schemeClr>
          </a:solidFill>
        </p:spPr>
        <p:txBody>
          <a:bodyPr vert="horz" wrap="square" lIns="146304" tIns="91440" rIns="146304" bIns="91440" rtlCol="0" anchor="t">
            <a:noAutofit/>
          </a:bodyPr>
          <a:lstStyle/>
          <a:p>
            <a:pPr lvl="0" algn="ctr">
              <a:lnSpc>
                <a:spcPct val="100000"/>
              </a:lnSpc>
              <a:spcBef>
                <a:spcPts val="0"/>
              </a:spcBef>
              <a:buClrTx/>
            </a:pPr>
            <a:r>
              <a:rPr lang="en-US" sz="3200" dirty="0">
                <a:solidFill>
                  <a:schemeClr val="accent1">
                    <a:lumMod val="75000"/>
                  </a:schemeClr>
                </a:solidFill>
                <a:latin typeface="Segoe UI Semibold" panose="020B0702040204020203" pitchFamily="34" charset="0"/>
                <a:cs typeface="Segoe UI Semibold" panose="020B0702040204020203" pitchFamily="34" charset="0"/>
              </a:rPr>
              <a:t>Peter Frem</a:t>
            </a:r>
          </a:p>
          <a:p>
            <a:pPr lvl="0" algn="ctr">
              <a:lnSpc>
                <a:spcPct val="100000"/>
              </a:lnSpc>
              <a:spcBef>
                <a:spcPts val="0"/>
              </a:spcBef>
              <a:buClrTx/>
            </a:pPr>
            <a:r>
              <a:rPr lang="en-US" sz="2400" i="1" dirty="0">
                <a:solidFill>
                  <a:schemeClr val="accent1">
                    <a:lumMod val="75000"/>
                  </a:schemeClr>
                </a:solidFill>
                <a:latin typeface="Segoe UI Semilight" panose="020B0402040204020203" pitchFamily="34" charset="0"/>
                <a:cs typeface="Segoe UI Semilight" panose="020B0402040204020203" pitchFamily="34" charset="0"/>
              </a:rPr>
              <a:t>Senior Program Manager</a:t>
            </a:r>
          </a:p>
          <a:p>
            <a:pPr lvl="0" algn="ctr">
              <a:lnSpc>
                <a:spcPct val="100000"/>
              </a:lnSpc>
              <a:spcBef>
                <a:spcPts val="2000"/>
              </a:spcBef>
              <a:buClrTx/>
            </a:pPr>
            <a:r>
              <a:rPr lang="en-US" sz="1600" dirty="0">
                <a:solidFill>
                  <a:schemeClr val="accent1">
                    <a:lumMod val="75000"/>
                  </a:schemeClr>
                </a:solidFill>
                <a:latin typeface="+mn-lt"/>
                <a:cs typeface="Segoe UI Semilight" panose="020B0402040204020203" pitchFamily="34" charset="0"/>
              </a:rPr>
              <a:t>CSUN 2018 Sessions</a:t>
            </a:r>
          </a:p>
          <a:p>
            <a:pPr lvl="0" algn="ctr">
              <a:lnSpc>
                <a:spcPct val="100000"/>
              </a:lnSpc>
              <a:spcBef>
                <a:spcPts val="1000"/>
              </a:spcBef>
              <a:buClrTx/>
            </a:pPr>
            <a:r>
              <a:rPr lang="en-US" sz="1400" dirty="0">
                <a:solidFill>
                  <a:schemeClr val="accent1">
                    <a:lumMod val="75000"/>
                  </a:schemeClr>
                </a:solidFill>
                <a:latin typeface="Segoe UI Semilight" panose="020B0402040204020203" pitchFamily="34" charset="0"/>
                <a:cs typeface="Segoe UI Semilight" panose="020B0402040204020203" pitchFamily="34" charset="0"/>
              </a:rPr>
              <a:t>Thursday 3/22 @ 4:20pm</a:t>
            </a:r>
          </a:p>
          <a:p>
            <a:pPr lvl="0" algn="ctr">
              <a:lnSpc>
                <a:spcPct val="100000"/>
              </a:lnSpc>
              <a:spcBef>
                <a:spcPts val="0"/>
              </a:spcBef>
              <a:buClrTx/>
            </a:pPr>
            <a:r>
              <a:rPr lang="en-US" sz="1200" i="1" dirty="0">
                <a:solidFill>
                  <a:schemeClr val="accent1">
                    <a:lumMod val="75000"/>
                  </a:schemeClr>
                </a:solidFill>
                <a:latin typeface="Segoe UI Semilight" panose="020B0402040204020203" pitchFamily="34" charset="0"/>
                <a:cs typeface="Segoe UI Semilight" panose="020B0402040204020203" pitchFamily="34" charset="0"/>
              </a:rPr>
              <a:t>Easily create accessible documents and communications with Office 365</a:t>
            </a:r>
          </a:p>
          <a:p>
            <a:pPr lvl="0" algn="ctr">
              <a:lnSpc>
                <a:spcPct val="100000"/>
              </a:lnSpc>
              <a:spcBef>
                <a:spcPts val="1000"/>
              </a:spcBef>
              <a:buClrTx/>
            </a:pPr>
            <a:r>
              <a:rPr lang="en-US" sz="1400" dirty="0">
                <a:solidFill>
                  <a:schemeClr val="accent1">
                    <a:lumMod val="75000"/>
                  </a:schemeClr>
                </a:solidFill>
                <a:latin typeface="Segoe UI Semilight" panose="020B0402040204020203" pitchFamily="34" charset="0"/>
                <a:cs typeface="Segoe UI Semilight" panose="020B0402040204020203" pitchFamily="34" charset="0"/>
              </a:rPr>
              <a:t>Friday 3/23 @ 4:20pm</a:t>
            </a:r>
          </a:p>
          <a:p>
            <a:pPr lvl="0" algn="ctr">
              <a:lnSpc>
                <a:spcPct val="100000"/>
              </a:lnSpc>
              <a:spcBef>
                <a:spcPts val="0"/>
              </a:spcBef>
              <a:buClrTx/>
            </a:pPr>
            <a:r>
              <a:rPr lang="en-US" sz="1200" i="1" dirty="0">
                <a:solidFill>
                  <a:schemeClr val="accent1">
                    <a:lumMod val="75000"/>
                  </a:schemeClr>
                </a:solidFill>
                <a:latin typeface="Segoe UI Semilight" panose="020B0402040204020203" pitchFamily="34" charset="0"/>
                <a:cs typeface="Segoe UI Semilight" panose="020B0402040204020203" pitchFamily="34" charset="0"/>
              </a:rPr>
              <a:t>Software architecture used in Microsoft Office for exposing accessible content</a:t>
            </a:r>
          </a:p>
        </p:txBody>
      </p:sp>
      <p:pic>
        <p:nvPicPr>
          <p:cNvPr id="13" name="Picture Placeholder 12" descr="Picture of Peter Frem">
            <a:extLst>
              <a:ext uri="{FF2B5EF4-FFF2-40B4-BE49-F238E27FC236}">
                <a16:creationId xmlns:a16="http://schemas.microsoft.com/office/drawing/2014/main" id="{A9116689-7385-4C7A-AF61-17A8BE9B3C17}"/>
              </a:ext>
            </a:extLst>
          </p:cNvPr>
          <p:cNvPicPr>
            <a:picLocks noGrp="1" noChangeAspect="1"/>
          </p:cNvPicPr>
          <p:nvPr>
            <p:ph type="pic" sz="quarter" idx="13"/>
          </p:nvPr>
        </p:nvPicPr>
        <p:blipFill rotWithShape="1">
          <a:blip r:embed="rId3"/>
          <a:srcRect t="1404" b="31896"/>
          <a:stretch/>
        </p:blipFill>
        <p:spPr>
          <a:xfrm>
            <a:off x="8506603" y="1611313"/>
            <a:ext cx="1828800" cy="1828800"/>
          </a:xfrm>
          <a:prstGeom prst="ellipse">
            <a:avLst/>
          </a:prstGeom>
          <a:effectLst>
            <a:softEdge rad="63500"/>
          </a:effectLst>
        </p:spPr>
      </p:pic>
      <p:pic>
        <p:nvPicPr>
          <p:cNvPr id="9" name="Picture Placeholder 8" descr="Picture Anita Mortaloni">
            <a:extLst>
              <a:ext uri="{FF2B5EF4-FFF2-40B4-BE49-F238E27FC236}">
                <a16:creationId xmlns:a16="http://schemas.microsoft.com/office/drawing/2014/main" id="{E3799493-0075-4F44-952B-266BAD24D40D}"/>
              </a:ext>
            </a:extLst>
          </p:cNvPr>
          <p:cNvPicPr>
            <a:picLocks noGrp="1" noChangeAspect="1"/>
          </p:cNvPicPr>
          <p:nvPr>
            <p:ph type="pic" sz="quarter" idx="12"/>
          </p:nvPr>
        </p:nvPicPr>
        <p:blipFill rotWithShape="1">
          <a:blip r:embed="rId4"/>
          <a:srcRect l="4348" t="2962" r="-4348" b="21908"/>
          <a:stretch/>
        </p:blipFill>
        <p:spPr>
          <a:xfrm>
            <a:off x="1741488" y="1611313"/>
            <a:ext cx="1828800" cy="1828800"/>
          </a:xfrm>
          <a:prstGeom prst="ellipse">
            <a:avLst/>
          </a:prstGeom>
          <a:ln>
            <a:noFill/>
          </a:ln>
          <a:effectLst>
            <a:softEdge rad="112500"/>
          </a:effectLst>
        </p:spPr>
      </p:pic>
    </p:spTree>
    <p:extLst>
      <p:ext uri="{BB962C8B-B14F-4D97-AF65-F5344CB8AC3E}">
        <p14:creationId xmlns:p14="http://schemas.microsoft.com/office/powerpoint/2010/main" val="39088019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D66759-EF8F-4FAE-A11B-6295F3482424}"/>
              </a:ext>
            </a:extLst>
          </p:cNvPr>
          <p:cNvSpPr>
            <a:spLocks noGrp="1"/>
          </p:cNvSpPr>
          <p:nvPr>
            <p:ph type="title"/>
          </p:nvPr>
        </p:nvSpPr>
        <p:spPr>
          <a:xfrm>
            <a:off x="-1" y="0"/>
            <a:ext cx="12436475" cy="917575"/>
          </a:xfrm>
        </p:spPr>
        <p:txBody>
          <a:bodyPr anchor="ctr"/>
          <a:lstStyle/>
          <a:p>
            <a:pPr algn="ctr" defTabSz="932563"/>
            <a:r>
              <a:rPr lang="en-US" sz="3600" dirty="0">
                <a:solidFill>
                  <a:schemeClr val="tx1">
                    <a:lumMod val="75000"/>
                  </a:schemeClr>
                </a:solidFill>
              </a:rPr>
              <a:t>Accessible Authoring Journey in Microsoft Office</a:t>
            </a:r>
            <a:br>
              <a:rPr lang="en-US" sz="4000" dirty="0">
                <a:solidFill>
                  <a:schemeClr val="tx1">
                    <a:lumMod val="75000"/>
                  </a:schemeClr>
                </a:solidFill>
              </a:rPr>
            </a:br>
            <a:r>
              <a:rPr lang="en-US" sz="2400" dirty="0">
                <a:solidFill>
                  <a:schemeClr val="tx1">
                    <a:lumMod val="75000"/>
                  </a:schemeClr>
                </a:solidFill>
              </a:rPr>
              <a:t>Recap CSUN 2017</a:t>
            </a:r>
            <a:endParaRPr lang="en-US" sz="4000" dirty="0">
              <a:solidFill>
                <a:schemeClr val="tx1">
                  <a:lumMod val="75000"/>
                </a:schemeClr>
              </a:solidFill>
            </a:endParaRPr>
          </a:p>
        </p:txBody>
      </p:sp>
      <p:graphicFrame>
        <p:nvGraphicFramePr>
          <p:cNvPr id="5" name="Content Placeholder 4">
            <a:extLst>
              <a:ext uri="{FF2B5EF4-FFF2-40B4-BE49-F238E27FC236}">
                <a16:creationId xmlns:a16="http://schemas.microsoft.com/office/drawing/2014/main" id="{C8937DE0-7152-4D29-BA68-8DD67D6EB9AB}"/>
              </a:ext>
            </a:extLst>
          </p:cNvPr>
          <p:cNvGraphicFramePr>
            <a:graphicFrameLocks noGrp="1"/>
          </p:cNvGraphicFramePr>
          <p:nvPr>
            <p:ph sz="quarter" idx="10"/>
            <p:extLst>
              <p:ext uri="{D42A27DB-BD31-4B8C-83A1-F6EECF244321}">
                <p14:modId xmlns:p14="http://schemas.microsoft.com/office/powerpoint/2010/main" val="747541352"/>
              </p:ext>
            </p:extLst>
          </p:nvPr>
        </p:nvGraphicFramePr>
        <p:xfrm>
          <a:off x="274638" y="1387475"/>
          <a:ext cx="11887200" cy="3114040"/>
        </p:xfrm>
        <a:graphic>
          <a:graphicData uri="http://schemas.openxmlformats.org/drawingml/2006/table">
            <a:tbl>
              <a:tblPr firstRow="1" firstCol="1" bandRow="1">
                <a:tableStyleId>{5C22544A-7EE6-4342-B048-85BDC9FD1C3A}</a:tableStyleId>
              </a:tblPr>
              <a:tblGrid>
                <a:gridCol w="1463040">
                  <a:extLst>
                    <a:ext uri="{9D8B030D-6E8A-4147-A177-3AD203B41FA5}">
                      <a16:colId xmlns:a16="http://schemas.microsoft.com/office/drawing/2014/main" val="37753194"/>
                    </a:ext>
                  </a:extLst>
                </a:gridCol>
                <a:gridCol w="3474720">
                  <a:extLst>
                    <a:ext uri="{9D8B030D-6E8A-4147-A177-3AD203B41FA5}">
                      <a16:colId xmlns:a16="http://schemas.microsoft.com/office/drawing/2014/main" val="3517019749"/>
                    </a:ext>
                  </a:extLst>
                </a:gridCol>
                <a:gridCol w="3474720">
                  <a:extLst>
                    <a:ext uri="{9D8B030D-6E8A-4147-A177-3AD203B41FA5}">
                      <a16:colId xmlns:a16="http://schemas.microsoft.com/office/drawing/2014/main" val="1176764888"/>
                    </a:ext>
                  </a:extLst>
                </a:gridCol>
                <a:gridCol w="3474720">
                  <a:extLst>
                    <a:ext uri="{9D8B030D-6E8A-4147-A177-3AD203B41FA5}">
                      <a16:colId xmlns:a16="http://schemas.microsoft.com/office/drawing/2014/main" val="3605717179"/>
                    </a:ext>
                  </a:extLst>
                </a:gridCol>
              </a:tblGrid>
              <a:tr h="370840">
                <a:tc>
                  <a:txBody>
                    <a:bodyPr/>
                    <a:lstStyle/>
                    <a:p>
                      <a:pPr algn="ctr"/>
                      <a:r>
                        <a:rPr lang="en-US" sz="1800" b="0" dirty="0">
                          <a:latin typeface="Segoe UI Semibold" panose="020B0702040204020203" pitchFamily="34" charset="0"/>
                          <a:cs typeface="Segoe UI Semibold" panose="020B0702040204020203" pitchFamily="34" charset="0"/>
                        </a:rPr>
                        <a:t>Timeline</a:t>
                      </a:r>
                    </a:p>
                  </a:txBody>
                  <a:tcPr/>
                </a:tc>
                <a:tc>
                  <a:txBody>
                    <a:bodyPr/>
                    <a:lstStyle/>
                    <a:p>
                      <a:pPr algn="ctr"/>
                      <a:r>
                        <a:rPr lang="en-US" sz="1800" b="0" dirty="0">
                          <a:latin typeface="Segoe UI Semibold" panose="020B0702040204020203" pitchFamily="34" charset="0"/>
                          <a:cs typeface="Segoe UI Semibold" panose="020B0702040204020203" pitchFamily="34" charset="0"/>
                        </a:rPr>
                        <a:t>Author</a:t>
                      </a:r>
                    </a:p>
                  </a:txBody>
                  <a:tcPr/>
                </a:tc>
                <a:tc>
                  <a:txBody>
                    <a:bodyPr/>
                    <a:lstStyle/>
                    <a:p>
                      <a:pPr algn="ctr"/>
                      <a:r>
                        <a:rPr lang="en-US" sz="1800" b="0" dirty="0">
                          <a:latin typeface="Segoe UI Semibold" panose="020B0702040204020203" pitchFamily="34" charset="0"/>
                          <a:cs typeface="Segoe UI Semibold" panose="020B0702040204020203" pitchFamily="34" charset="0"/>
                        </a:rPr>
                        <a:t>Review</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dirty="0">
                          <a:latin typeface="Segoe UI Semibold" panose="020B0702040204020203" pitchFamily="34" charset="0"/>
                          <a:cs typeface="Segoe UI Semibold" panose="020B0702040204020203" pitchFamily="34" charset="0"/>
                        </a:rPr>
                        <a:t>Share</a:t>
                      </a:r>
                    </a:p>
                  </a:txBody>
                  <a:tcPr/>
                </a:tc>
                <a:extLst>
                  <a:ext uri="{0D108BD9-81ED-4DB2-BD59-A6C34878D82A}">
                    <a16:rowId xmlns:a16="http://schemas.microsoft.com/office/drawing/2014/main" val="4269768756"/>
                  </a:ext>
                </a:extLst>
              </a:tr>
              <a:tr h="914400">
                <a:tc>
                  <a:txBody>
                    <a:bodyPr/>
                    <a:lstStyle/>
                    <a:p>
                      <a:pPr marL="0" marR="0" lvl="0" indent="0" algn="ctr" defTabSz="932597"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dirty="0">
                          <a:ln>
                            <a:noFill/>
                          </a:ln>
                          <a:solidFill>
                            <a:schemeClr val="tx1">
                              <a:lumMod val="75000"/>
                            </a:schemeClr>
                          </a:solidFill>
                          <a:effectLst/>
                          <a:uLnTx/>
                          <a:uFillTx/>
                          <a:latin typeface="Segoe UI Semibold" panose="020B0702040204020203" pitchFamily="34" charset="0"/>
                          <a:ea typeface="+mn-ea"/>
                          <a:cs typeface="Segoe UI Semibold" panose="020B0702040204020203" pitchFamily="34" charset="0"/>
                        </a:rPr>
                        <a:t>Office 2010</a:t>
                      </a:r>
                    </a:p>
                  </a:txBody>
                  <a:tcPr>
                    <a:solidFill>
                      <a:schemeClr val="bg1">
                        <a:lumMod val="95000"/>
                      </a:schemeClr>
                    </a:solidFill>
                  </a:tcPr>
                </a:tc>
                <a:tc>
                  <a:txBody>
                    <a:bodyPr/>
                    <a:lstStyle/>
                    <a:p>
                      <a:pPr marL="0" marR="0" lvl="0" indent="0" algn="l" defTabSz="932597" rtl="0" eaLnBrk="1" fontAlgn="auto" latinLnBrk="0" hangingPunct="1">
                        <a:lnSpc>
                          <a:spcPct val="100000"/>
                        </a:lnSpc>
                        <a:spcBef>
                          <a:spcPts val="0"/>
                        </a:spcBef>
                        <a:spcAft>
                          <a:spcPts val="500"/>
                        </a:spcAft>
                        <a:buClrTx/>
                        <a:buSzTx/>
                        <a:buFontTx/>
                        <a:buNone/>
                        <a:tabLst/>
                        <a:defRPr/>
                      </a:pPr>
                      <a:endParaRPr kumimoji="0" lang="en-US" sz="1400" b="0" i="0" u="none" strike="noStrike" kern="1200" cap="none" spc="0" normalizeH="0" baseline="0" noProof="0" dirty="0">
                        <a:ln>
                          <a:noFill/>
                        </a:ln>
                        <a:solidFill>
                          <a:schemeClr val="tx1">
                            <a:lumMod val="75000"/>
                          </a:schemeClr>
                        </a:solidFill>
                        <a:effectLst/>
                        <a:uLnTx/>
                        <a:uFillTx/>
                        <a:latin typeface="+mj-lt"/>
                        <a:ea typeface="+mn-ea"/>
                        <a:cs typeface="Segoe UI Semilight" panose="020B0402040204020203" pitchFamily="34" charset="0"/>
                      </a:endParaRPr>
                    </a:p>
                  </a:txBody>
                  <a:tcPr>
                    <a:solidFill>
                      <a:schemeClr val="bg1">
                        <a:lumMod val="95000"/>
                      </a:schemeClr>
                    </a:solidFill>
                  </a:tcPr>
                </a:tc>
                <a:tc>
                  <a:txBody>
                    <a:bodyPr/>
                    <a:lstStyle/>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New accessibility checker </a:t>
                      </a: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in Word, Excel, PowerPoint Desktop</a:t>
                      </a:r>
                    </a:p>
                  </a:txBody>
                  <a:tcPr>
                    <a:solidFill>
                      <a:schemeClr val="bg1">
                        <a:lumMod val="95000"/>
                      </a:schemeClr>
                    </a:solidFill>
                  </a:tcPr>
                </a:tc>
                <a:tc>
                  <a:txBody>
                    <a:bodyPr/>
                    <a:lstStyle/>
                    <a:p>
                      <a:pPr marL="0" marR="0" lvl="0" indent="0" algn="l" defTabSz="932597" rtl="0" eaLnBrk="1" fontAlgn="auto" latinLnBrk="0" hangingPunct="1">
                        <a:lnSpc>
                          <a:spcPct val="100000"/>
                        </a:lnSpc>
                        <a:spcBef>
                          <a:spcPts val="0"/>
                        </a:spcBef>
                        <a:spcAft>
                          <a:spcPts val="500"/>
                        </a:spcAft>
                        <a:buClrTx/>
                        <a:buSzTx/>
                        <a:buFontTx/>
                        <a:buNone/>
                        <a:tabLst/>
                        <a:defRPr/>
                      </a:pPr>
                      <a:endParaRPr kumimoji="0" lang="en-US" sz="1400" b="0" i="0" u="none" strike="noStrike" kern="1200" cap="none" spc="0" normalizeH="0" baseline="0" dirty="0">
                        <a:ln>
                          <a:noFill/>
                        </a:ln>
                        <a:solidFill>
                          <a:schemeClr val="tx1">
                            <a:lumMod val="75000"/>
                          </a:schemeClr>
                        </a:solidFill>
                        <a:effectLst/>
                        <a:uLnTx/>
                        <a:uFillTx/>
                        <a:latin typeface="+mj-lt"/>
                        <a:ea typeface="+mn-ea"/>
                        <a:cs typeface="Segoe UI Semibold" panose="020B0702040204020203" pitchFamily="34" charset="0"/>
                      </a:endParaRPr>
                    </a:p>
                  </a:txBody>
                  <a:tcPr>
                    <a:solidFill>
                      <a:schemeClr val="bg1">
                        <a:lumMod val="95000"/>
                      </a:schemeClr>
                    </a:solidFill>
                  </a:tcPr>
                </a:tc>
                <a:extLst>
                  <a:ext uri="{0D108BD9-81ED-4DB2-BD59-A6C34878D82A}">
                    <a16:rowId xmlns:a16="http://schemas.microsoft.com/office/drawing/2014/main" val="178192148"/>
                  </a:ext>
                </a:extLst>
              </a:tr>
              <a:tr h="1828800">
                <a:tc>
                  <a:txBody>
                    <a:bodyPr/>
                    <a:lstStyle/>
                    <a:p>
                      <a:pPr marL="0" marR="0" lvl="0" indent="0" algn="ctr" defTabSz="932597"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dirty="0">
                          <a:ln>
                            <a:noFill/>
                          </a:ln>
                          <a:solidFill>
                            <a:srgbClr val="2F5597"/>
                          </a:solidFill>
                          <a:effectLst/>
                          <a:uLnTx/>
                          <a:uFillTx/>
                          <a:latin typeface="Segoe UI Semibold" panose="020B0702040204020203" pitchFamily="34" charset="0"/>
                          <a:ea typeface="+mn-ea"/>
                          <a:cs typeface="Segoe UI Semibold" panose="020B0702040204020203" pitchFamily="34" charset="0"/>
                        </a:rPr>
                        <a:t>Office 365 </a:t>
                      </a:r>
                      <a:br>
                        <a:rPr kumimoji="0" lang="en-US" sz="1400" b="0" i="0" u="none" strike="noStrike" kern="1200" cap="none" spc="0" normalizeH="0" baseline="0" noProof="0" dirty="0">
                          <a:ln>
                            <a:noFill/>
                          </a:ln>
                          <a:solidFill>
                            <a:srgbClr val="2F5597"/>
                          </a:solidFill>
                          <a:effectLst/>
                          <a:uLnTx/>
                          <a:uFillTx/>
                          <a:latin typeface="Segoe UI Semibold" panose="020B0702040204020203" pitchFamily="34" charset="0"/>
                          <a:ea typeface="+mn-ea"/>
                          <a:cs typeface="Segoe UI Semibold" panose="020B0702040204020203" pitchFamily="34" charset="0"/>
                        </a:rPr>
                      </a:br>
                      <a:r>
                        <a:rPr kumimoji="0" lang="en-US" sz="1400" b="0" i="1" u="none" strike="noStrike" kern="1200" cap="none" spc="0" normalizeH="0" baseline="0" noProof="0" dirty="0">
                          <a:ln>
                            <a:noFill/>
                          </a:ln>
                          <a:solidFill>
                            <a:srgbClr val="2F5597"/>
                          </a:solidFill>
                          <a:effectLst/>
                          <a:uLnTx/>
                          <a:uFillTx/>
                          <a:latin typeface="Nirmala UI Semilight" panose="020B0402040204020203" pitchFamily="34" charset="0"/>
                          <a:ea typeface="+mn-ea"/>
                          <a:cs typeface="Nirmala UI Semilight" panose="020B0402040204020203" pitchFamily="34" charset="0"/>
                        </a:rPr>
                        <a:t>Released</a:t>
                      </a:r>
                    </a:p>
                  </a:txBody>
                  <a:tcPr>
                    <a:solidFill>
                      <a:schemeClr val="bg1"/>
                    </a:solidFill>
                  </a:tcPr>
                </a:tc>
                <a:tc>
                  <a:txBody>
                    <a:bodyPr/>
                    <a:lstStyle/>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New </a:t>
                      </a:r>
                      <a:r>
                        <a:rPr kumimoji="0" lang="en-US" sz="1400" b="1"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accessible templates</a:t>
                      </a: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 themes, styles</a:t>
                      </a:r>
                    </a:p>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Ubiquitous accessible authoring </a:t>
                      </a: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capabilities in any app on any device (e.g. alt text, headers)</a:t>
                      </a:r>
                    </a:p>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Artificial Intelligence </a:t>
                      </a: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faster creation of more accessible content (Alt Text, Editor, Hyperlinks)</a:t>
                      </a:r>
                      <a:endParaRPr kumimoji="0" lang="en-US" sz="1400" b="0" i="0" u="none" strike="noStrike" kern="1200" cap="none" spc="0" normalizeH="0" baseline="0" noProof="0" dirty="0">
                        <a:ln>
                          <a:noFill/>
                        </a:ln>
                        <a:solidFill>
                          <a:srgbClr val="2F5597"/>
                        </a:solidFill>
                        <a:effectLst/>
                        <a:uLnTx/>
                        <a:uFillTx/>
                        <a:latin typeface="+mj-lt"/>
                        <a:ea typeface="+mn-ea"/>
                        <a:cs typeface="Segoe UI Semilight" panose="020B0402040204020203" pitchFamily="34" charset="0"/>
                      </a:endParaRPr>
                    </a:p>
                  </a:txBody>
                  <a:tcPr>
                    <a:solidFill>
                      <a:schemeClr val="bg1"/>
                    </a:solidFill>
                  </a:tcPr>
                </a:tc>
                <a:tc>
                  <a:txBody>
                    <a:bodyPr/>
                    <a:lstStyle/>
                    <a:p>
                      <a:pPr marL="230188" marR="0" lvl="0" indent="-230188"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Improved accessibility checker workflow</a:t>
                      </a: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 in-app guidance, and support</a:t>
                      </a:r>
                    </a:p>
                    <a:p>
                      <a:pPr marL="230188" marR="0" lvl="0" indent="-230188"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Added accessibility checkers </a:t>
                      </a: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in Office Mac and Web</a:t>
                      </a:r>
                    </a:p>
                  </a:txBody>
                  <a:tcPr>
                    <a:solidFill>
                      <a:schemeClr val="bg1"/>
                    </a:solidFill>
                  </a:tcPr>
                </a:tc>
                <a:tc>
                  <a:txBody>
                    <a:bodyPr/>
                    <a:lstStyle/>
                    <a:p>
                      <a:pPr marL="114300" marR="0" lvl="0" indent="-114300" algn="l" defTabSz="932597"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Improved tagged PDF</a:t>
                      </a: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 generation</a:t>
                      </a:r>
                    </a:p>
                    <a:p>
                      <a:pPr marL="114300" marR="0" lvl="0" indent="-114300" algn="l" defTabSz="932597"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New </a:t>
                      </a:r>
                      <a:r>
                        <a:rPr kumimoji="0" lang="en-US" sz="1400" b="1"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accessibility checker in Outlook </a:t>
                      </a: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PC and Mac</a:t>
                      </a:r>
                    </a:p>
                    <a:p>
                      <a:pPr marL="114300" marR="0" lvl="0" indent="-114300" algn="l" defTabSz="932597"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New </a:t>
                      </a:r>
                      <a:r>
                        <a:rPr kumimoji="0" lang="en-US" sz="1400" b="1"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reminders when sending emails </a:t>
                      </a: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to users who prefer accessible content in Outlook Web</a:t>
                      </a:r>
                      <a:endParaRPr kumimoji="0" lang="en-US" sz="18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endParaRPr>
                    </a:p>
                  </a:txBody>
                  <a:tcPr>
                    <a:solidFill>
                      <a:schemeClr val="bg1"/>
                    </a:solidFill>
                  </a:tcPr>
                </a:tc>
                <a:extLst>
                  <a:ext uri="{0D108BD9-81ED-4DB2-BD59-A6C34878D82A}">
                    <a16:rowId xmlns:a16="http://schemas.microsoft.com/office/drawing/2014/main" val="2149057048"/>
                  </a:ext>
                </a:extLst>
              </a:tr>
            </a:tbl>
          </a:graphicData>
        </a:graphic>
      </p:graphicFrame>
    </p:spTree>
    <p:extLst>
      <p:ext uri="{BB962C8B-B14F-4D97-AF65-F5344CB8AC3E}">
        <p14:creationId xmlns:p14="http://schemas.microsoft.com/office/powerpoint/2010/main" val="18720755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24726"/>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B5AE88-BEEF-4CBA-8DB5-5545292D367A}"/>
              </a:ext>
            </a:extLst>
          </p:cNvPr>
          <p:cNvSpPr>
            <a:spLocks noGrp="1"/>
          </p:cNvSpPr>
          <p:nvPr>
            <p:ph type="title"/>
          </p:nvPr>
        </p:nvSpPr>
        <p:spPr>
          <a:xfrm>
            <a:off x="274639" y="1182911"/>
            <a:ext cx="5486399" cy="4628703"/>
          </a:xfrm>
        </p:spPr>
        <p:txBody>
          <a:bodyPr/>
          <a:lstStyle/>
          <a:p>
            <a:pPr>
              <a:lnSpc>
                <a:spcPct val="150000"/>
              </a:lnSpc>
            </a:pPr>
            <a:r>
              <a:rPr lang="en-US" sz="3600" dirty="0">
                <a:solidFill>
                  <a:schemeClr val="bg1"/>
                </a:solidFill>
              </a:rPr>
              <a:t>Create inclusively in PowerPoint</a:t>
            </a:r>
            <a:br>
              <a:rPr lang="en-US" sz="3000">
                <a:solidFill>
                  <a:schemeClr val="bg1"/>
                </a:solidFill>
              </a:rPr>
            </a:br>
            <a:br>
              <a:rPr lang="en-US" sz="4000" dirty="0">
                <a:solidFill>
                  <a:schemeClr val="bg1"/>
                </a:solidFill>
              </a:rPr>
            </a:br>
            <a:r>
              <a:rPr lang="en-US" sz="2800" dirty="0">
                <a:solidFill>
                  <a:schemeClr val="bg1"/>
                </a:solidFill>
              </a:rPr>
              <a:t>Semantic slide layouts</a:t>
            </a:r>
            <a:br>
              <a:rPr lang="en-US" sz="2800" dirty="0">
                <a:solidFill>
                  <a:schemeClr val="bg1"/>
                </a:solidFill>
              </a:rPr>
            </a:br>
            <a:r>
              <a:rPr lang="en-US" sz="2800" dirty="0">
                <a:solidFill>
                  <a:schemeClr val="bg1"/>
                </a:solidFill>
              </a:rPr>
              <a:t>Reusable icons</a:t>
            </a:r>
            <a:r>
              <a:rPr lang="en-US" sz="2800">
                <a:solidFill>
                  <a:schemeClr val="bg1"/>
                </a:solidFill>
              </a:rPr>
              <a:t> </a:t>
            </a:r>
            <a:br>
              <a:rPr lang="en-US" sz="2800" dirty="0">
                <a:solidFill>
                  <a:schemeClr val="bg1"/>
                </a:solidFill>
              </a:rPr>
            </a:br>
            <a:r>
              <a:rPr lang="en-US" sz="2800" dirty="0">
                <a:solidFill>
                  <a:schemeClr val="bg1"/>
                </a:solidFill>
              </a:rPr>
              <a:t>Simplified alt text workflow</a:t>
            </a:r>
            <a:endParaRPr lang="en-US" sz="3000" dirty="0"/>
          </a:p>
        </p:txBody>
      </p:sp>
      <p:pic>
        <p:nvPicPr>
          <p:cNvPr id="5" name="Picture Placeholder 4" descr="Screenshot of simplified alt text workflow in PowerPoint">
            <a:extLst>
              <a:ext uri="{FF2B5EF4-FFF2-40B4-BE49-F238E27FC236}">
                <a16:creationId xmlns:a16="http://schemas.microsoft.com/office/drawing/2014/main" id="{FBD29A03-651A-4B21-92A1-754DB00BA3C7}"/>
              </a:ext>
            </a:extLst>
          </p:cNvPr>
          <p:cNvPicPr>
            <a:picLocks noGrp="1" noChangeAspect="1"/>
          </p:cNvPicPr>
          <p:nvPr>
            <p:ph type="pic" sz="quarter" idx="10"/>
          </p:nvPr>
        </p:nvPicPr>
        <p:blipFill rotWithShape="1">
          <a:blip r:embed="rId3"/>
          <a:srcRect l="43334"/>
          <a:stretch/>
        </p:blipFill>
        <p:spPr>
          <a:xfrm>
            <a:off x="6219825" y="0"/>
            <a:ext cx="6216650" cy="6992587"/>
          </a:xfrm>
          <a:prstGeom prst="rect">
            <a:avLst/>
          </a:prstGeom>
        </p:spPr>
      </p:pic>
    </p:spTree>
    <p:extLst>
      <p:ext uri="{BB962C8B-B14F-4D97-AF65-F5344CB8AC3E}">
        <p14:creationId xmlns:p14="http://schemas.microsoft.com/office/powerpoint/2010/main" val="23269415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579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B19E5A-E85A-4BD4-A116-195AA98D4BCA}"/>
              </a:ext>
            </a:extLst>
          </p:cNvPr>
          <p:cNvSpPr>
            <a:spLocks noGrp="1"/>
          </p:cNvSpPr>
          <p:nvPr>
            <p:ph type="title"/>
          </p:nvPr>
        </p:nvSpPr>
        <p:spPr>
          <a:xfrm>
            <a:off x="274639" y="839515"/>
            <a:ext cx="5486399" cy="3930500"/>
          </a:xfrm>
        </p:spPr>
        <p:txBody>
          <a:bodyPr/>
          <a:lstStyle/>
          <a:p>
            <a:pPr>
              <a:lnSpc>
                <a:spcPct val="150000"/>
              </a:lnSpc>
            </a:pPr>
            <a:r>
              <a:rPr lang="en-US" sz="3600" dirty="0">
                <a:solidFill>
                  <a:srgbClr val="FFFFFF"/>
                </a:solidFill>
              </a:rPr>
              <a:t>Create Confidently in Word</a:t>
            </a:r>
            <a:br>
              <a:rPr lang="en-US" sz="4000" dirty="0">
                <a:solidFill>
                  <a:srgbClr val="FFFFFF"/>
                </a:solidFill>
              </a:rPr>
            </a:br>
            <a:br>
              <a:rPr lang="en-US" sz="4000">
                <a:solidFill>
                  <a:srgbClr val="FFFFFF"/>
                </a:solidFill>
              </a:rPr>
            </a:br>
            <a:r>
              <a:rPr lang="en-US" sz="3000" kern="0" spc="0" dirty="0">
                <a:ln>
                  <a:noFill/>
                </a:ln>
                <a:solidFill>
                  <a:srgbClr val="FFFFFF"/>
                </a:solidFill>
                <a:latin typeface="Segoe UI Light" panose="020B0502040204020203" pitchFamily="34" charset="0"/>
                <a:cs typeface="Segoe UI Light" panose="020B0502040204020203" pitchFamily="34" charset="0"/>
              </a:rPr>
              <a:t>Accessible </a:t>
            </a:r>
            <a:r>
              <a:rPr lang="en-US" sz="3000" kern="0" spc="0">
                <a:ln>
                  <a:noFill/>
                </a:ln>
                <a:solidFill>
                  <a:srgbClr val="FFFFFF"/>
                </a:solidFill>
                <a:latin typeface="Segoe UI Light" panose="020B0502040204020203" pitchFamily="34" charset="0"/>
                <a:cs typeface="Segoe UI Light" panose="020B0502040204020203" pitchFamily="34" charset="0"/>
              </a:rPr>
              <a:t>Templates</a:t>
            </a:r>
            <a:br>
              <a:rPr lang="en-US" sz="3000" kern="0" spc="0" dirty="0">
                <a:ln>
                  <a:noFill/>
                </a:ln>
                <a:solidFill>
                  <a:srgbClr val="FFFFFF"/>
                </a:solidFill>
                <a:latin typeface="Segoe UI Light" panose="020B0502040204020203" pitchFamily="34" charset="0"/>
                <a:cs typeface="Segoe UI Light" panose="020B0502040204020203" pitchFamily="34" charset="0"/>
              </a:rPr>
            </a:br>
            <a:r>
              <a:rPr lang="en-US" sz="3000" kern="0" spc="0" dirty="0">
                <a:ln>
                  <a:noFill/>
                </a:ln>
                <a:solidFill>
                  <a:srgbClr val="FFFFFF"/>
                </a:solidFill>
                <a:latin typeface="Segoe UI Light" panose="020B0502040204020203" pitchFamily="34" charset="0"/>
                <a:cs typeface="Segoe UI Light" panose="020B0502040204020203" pitchFamily="34" charset="0"/>
              </a:rPr>
              <a:t>Editor</a:t>
            </a:r>
            <a:br>
              <a:rPr lang="en-US" sz="3000" kern="0" spc="0" dirty="0">
                <a:ln>
                  <a:noFill/>
                </a:ln>
                <a:solidFill>
                  <a:srgbClr val="FFFFFF"/>
                </a:solidFill>
                <a:latin typeface="Segoe UI Light" panose="020B0502040204020203" pitchFamily="34" charset="0"/>
                <a:cs typeface="Segoe UI Light" panose="020B0502040204020203" pitchFamily="34" charset="0"/>
              </a:rPr>
            </a:br>
            <a:r>
              <a:rPr lang="en-US" sz="3000" kern="0" spc="0">
                <a:ln>
                  <a:noFill/>
                </a:ln>
                <a:solidFill>
                  <a:srgbClr val="FFFFFF"/>
                </a:solidFill>
                <a:latin typeface="Segoe UI Light" panose="020B0502040204020203" pitchFamily="34" charset="0"/>
                <a:cs typeface="Segoe UI Light" panose="020B0502040204020203" pitchFamily="34" charset="0"/>
              </a:rPr>
              <a:t>Simplified</a:t>
            </a:r>
            <a:r>
              <a:rPr lang="en-US" sz="3000" kern="0" spc="0" dirty="0">
                <a:ln>
                  <a:noFill/>
                </a:ln>
                <a:solidFill>
                  <a:srgbClr val="FFFFFF"/>
                </a:solidFill>
                <a:latin typeface="Segoe UI Light" panose="020B0502040204020203" pitchFamily="34" charset="0"/>
                <a:cs typeface="Segoe UI Light" panose="020B0502040204020203" pitchFamily="34" charset="0"/>
              </a:rPr>
              <a:t> accessibility checker</a:t>
            </a:r>
            <a:endParaRPr lang="en-US" dirty="0">
              <a:solidFill>
                <a:schemeClr val="bg1"/>
              </a:solidFill>
            </a:endParaRPr>
          </a:p>
        </p:txBody>
      </p:sp>
      <p:pic>
        <p:nvPicPr>
          <p:cNvPr id="2" name="Picture Placeholder 1" descr="Screenshot of search for &quot;accessible school&quot; template in Word">
            <a:extLst>
              <a:ext uri="{FF2B5EF4-FFF2-40B4-BE49-F238E27FC236}">
                <a16:creationId xmlns:a16="http://schemas.microsoft.com/office/drawing/2014/main" id="{D2730908-5165-4BBB-9F3C-8DA08BCBA1F2}"/>
              </a:ext>
            </a:extLst>
          </p:cNvPr>
          <p:cNvPicPr>
            <a:picLocks noGrp="1" noChangeAspect="1"/>
          </p:cNvPicPr>
          <p:nvPr>
            <p:ph type="pic" sz="quarter" idx="10"/>
          </p:nvPr>
        </p:nvPicPr>
        <p:blipFill rotWithShape="1">
          <a:blip r:embed="rId3"/>
          <a:srcRect l="10421" t="-28" r="32847" b="28"/>
          <a:stretch/>
        </p:blipFill>
        <p:spPr>
          <a:xfrm>
            <a:off x="6219825" y="0"/>
            <a:ext cx="6216650" cy="6992587"/>
          </a:xfrm>
          <a:prstGeom prst="rect">
            <a:avLst/>
          </a:prstGeom>
        </p:spPr>
      </p:pic>
    </p:spTree>
    <p:extLst>
      <p:ext uri="{BB962C8B-B14F-4D97-AF65-F5344CB8AC3E}">
        <p14:creationId xmlns:p14="http://schemas.microsoft.com/office/powerpoint/2010/main" val="35913514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734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F853A-D370-4960-B652-57EE1C47CAAA}"/>
              </a:ext>
            </a:extLst>
          </p:cNvPr>
          <p:cNvSpPr>
            <a:spLocks noGrp="1"/>
          </p:cNvSpPr>
          <p:nvPr>
            <p:ph type="title"/>
          </p:nvPr>
        </p:nvSpPr>
        <p:spPr>
          <a:xfrm>
            <a:off x="274639" y="1185764"/>
            <a:ext cx="5486399" cy="4622997"/>
          </a:xfrm>
        </p:spPr>
        <p:txBody>
          <a:bodyPr/>
          <a:lstStyle/>
          <a:p>
            <a:pPr lvl="0">
              <a:lnSpc>
                <a:spcPct val="150000"/>
              </a:lnSpc>
              <a:spcBef>
                <a:spcPct val="20000"/>
              </a:spcBef>
              <a:buSzPct val="90000"/>
            </a:pPr>
            <a:r>
              <a:rPr lang="en-US" sz="3600" dirty="0">
                <a:solidFill>
                  <a:srgbClr val="FFFFFF"/>
                </a:solidFill>
              </a:rPr>
              <a:t>Create Confidently in Excel</a:t>
            </a:r>
            <a:br>
              <a:rPr lang="en-US" sz="4000">
                <a:solidFill>
                  <a:srgbClr val="FFFFFF"/>
                </a:solidFill>
              </a:rPr>
            </a:br>
            <a:br>
              <a:rPr lang="en-US" sz="4000" dirty="0">
                <a:solidFill>
                  <a:srgbClr val="FFFFFF"/>
                </a:solidFill>
              </a:rPr>
            </a:br>
            <a:r>
              <a:rPr lang="en-US" sz="3000" kern="0" spc="0" dirty="0">
                <a:ln>
                  <a:noFill/>
                </a:ln>
                <a:solidFill>
                  <a:srgbClr val="FFFFFF"/>
                </a:solidFill>
                <a:latin typeface="Segoe UI Light" panose="020B0502040204020203" pitchFamily="34" charset="0"/>
                <a:cs typeface="Segoe UI Light" panose="020B0502040204020203" pitchFamily="34" charset="0"/>
              </a:rPr>
              <a:t>Ease of Access Settings</a:t>
            </a:r>
            <a:br>
              <a:rPr lang="en-US" sz="3000" kern="0" spc="0" dirty="0">
                <a:ln>
                  <a:noFill/>
                </a:ln>
                <a:solidFill>
                  <a:srgbClr val="FFFFFF"/>
                </a:solidFill>
                <a:latin typeface="Segoe UI Light" panose="020B0502040204020203" pitchFamily="34" charset="0"/>
                <a:cs typeface="Segoe UI Light" panose="020B0502040204020203" pitchFamily="34" charset="0"/>
              </a:rPr>
            </a:br>
            <a:r>
              <a:rPr lang="en-US" sz="3000" kern="0" spc="0" dirty="0">
                <a:ln>
                  <a:noFill/>
                </a:ln>
                <a:solidFill>
                  <a:srgbClr val="FFFFFF"/>
                </a:solidFill>
                <a:latin typeface="Segoe UI Light" panose="020B0502040204020203" pitchFamily="34" charset="0"/>
                <a:cs typeface="Segoe UI Light" panose="020B0502040204020203" pitchFamily="34" charset="0"/>
              </a:rPr>
              <a:t>Use of Color Alone </a:t>
            </a:r>
            <a:br>
              <a:rPr lang="en-US" sz="3000" kern="0" spc="0" dirty="0">
                <a:ln>
                  <a:noFill/>
                </a:ln>
                <a:solidFill>
                  <a:srgbClr val="FFFFFF"/>
                </a:solidFill>
                <a:latin typeface="Segoe UI Light" panose="020B0502040204020203" pitchFamily="34" charset="0"/>
                <a:cs typeface="Segoe UI Light" panose="020B0502040204020203" pitchFamily="34" charset="0"/>
              </a:rPr>
            </a:br>
            <a:r>
              <a:rPr lang="en-US" sz="3000" kern="0" spc="0" dirty="0">
                <a:ln>
                  <a:noFill/>
                </a:ln>
                <a:solidFill>
                  <a:srgbClr val="FFFFFF"/>
                </a:solidFill>
                <a:latin typeface="Segoe UI Light" panose="020B0502040204020203" pitchFamily="34" charset="0"/>
                <a:cs typeface="Segoe UI Light" panose="020B0502040204020203" pitchFamily="34" charset="0"/>
              </a:rPr>
              <a:t>Color Contrast </a:t>
            </a:r>
            <a:br>
              <a:rPr lang="en-US" sz="3000" kern="0" spc="0" dirty="0">
                <a:ln>
                  <a:noFill/>
                </a:ln>
                <a:solidFill>
                  <a:srgbClr val="FFFFFF"/>
                </a:solidFill>
                <a:latin typeface="Segoe UI Light" panose="020B0502040204020203" pitchFamily="34" charset="0"/>
                <a:cs typeface="Segoe UI Light" panose="020B0502040204020203" pitchFamily="34" charset="0"/>
              </a:rPr>
            </a:br>
            <a:r>
              <a:rPr lang="en-US" sz="3000" kern="0" spc="0" dirty="0">
                <a:ln>
                  <a:noFill/>
                </a:ln>
                <a:solidFill>
                  <a:srgbClr val="FFFFFF"/>
                </a:solidFill>
                <a:latin typeface="Segoe UI Light" panose="020B0502040204020203" pitchFamily="34" charset="0"/>
                <a:cs typeface="Segoe UI Light" panose="020B0502040204020203" pitchFamily="34" charset="0"/>
              </a:rPr>
              <a:t>Fix in Aggregate</a:t>
            </a:r>
            <a:endParaRPr lang="en-US" dirty="0">
              <a:solidFill>
                <a:schemeClr val="bg1"/>
              </a:solidFill>
            </a:endParaRPr>
          </a:p>
        </p:txBody>
      </p:sp>
      <p:pic>
        <p:nvPicPr>
          <p:cNvPr id="4" name="Picture Placeholder 3" descr="Screenshot of accessibility checker detection of contrast and color violations in Excel">
            <a:extLst>
              <a:ext uri="{FF2B5EF4-FFF2-40B4-BE49-F238E27FC236}">
                <a16:creationId xmlns:a16="http://schemas.microsoft.com/office/drawing/2014/main" id="{BADD7287-BEFF-46E4-859E-4730E59EC6BD}"/>
              </a:ext>
            </a:extLst>
          </p:cNvPr>
          <p:cNvPicPr>
            <a:picLocks noGrp="1" noChangeAspect="1"/>
          </p:cNvPicPr>
          <p:nvPr>
            <p:ph type="pic" sz="quarter" idx="10"/>
          </p:nvPr>
        </p:nvPicPr>
        <p:blipFill rotWithShape="1">
          <a:blip r:embed="rId3"/>
          <a:srcRect l="43334"/>
          <a:stretch/>
        </p:blipFill>
        <p:spPr>
          <a:xfrm>
            <a:off x="6219825" y="0"/>
            <a:ext cx="6216650" cy="6992587"/>
          </a:xfrm>
          <a:prstGeom prst="rect">
            <a:avLst/>
          </a:prstGeom>
        </p:spPr>
      </p:pic>
    </p:spTree>
    <p:extLst>
      <p:ext uri="{BB962C8B-B14F-4D97-AF65-F5344CB8AC3E}">
        <p14:creationId xmlns:p14="http://schemas.microsoft.com/office/powerpoint/2010/main" val="39932920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0C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F853A-D370-4960-B652-57EE1C47CAAA}"/>
              </a:ext>
            </a:extLst>
          </p:cNvPr>
          <p:cNvSpPr>
            <a:spLocks noGrp="1"/>
          </p:cNvSpPr>
          <p:nvPr>
            <p:ph type="title"/>
          </p:nvPr>
        </p:nvSpPr>
        <p:spPr>
          <a:xfrm>
            <a:off x="274639" y="1462763"/>
            <a:ext cx="5046535" cy="4068999"/>
          </a:xfrm>
        </p:spPr>
        <p:txBody>
          <a:bodyPr anchor="ctr"/>
          <a:lstStyle/>
          <a:p>
            <a:pPr lvl="0">
              <a:lnSpc>
                <a:spcPct val="150000"/>
              </a:lnSpc>
              <a:spcBef>
                <a:spcPct val="20000"/>
              </a:spcBef>
              <a:buSzPct val="90000"/>
            </a:pPr>
            <a:r>
              <a:rPr lang="en-US" sz="3600" dirty="0">
                <a:solidFill>
                  <a:srgbClr val="FFFFFF"/>
                </a:solidFill>
              </a:rPr>
              <a:t>Communicate Inclusively </a:t>
            </a:r>
            <a:r>
              <a:rPr lang="en-US" sz="3600">
                <a:solidFill>
                  <a:srgbClr val="FFFFFF"/>
                </a:solidFill>
              </a:rPr>
              <a:t>in</a:t>
            </a:r>
            <a:r>
              <a:rPr lang="en-US" sz="3600" dirty="0">
                <a:solidFill>
                  <a:srgbClr val="FFFFFF"/>
                </a:solidFill>
              </a:rPr>
              <a:t> Outlook</a:t>
            </a:r>
            <a:br>
              <a:rPr lang="en-US" sz="4000" dirty="0">
                <a:solidFill>
                  <a:srgbClr val="FFFFFF"/>
                </a:solidFill>
              </a:rPr>
            </a:br>
            <a:br>
              <a:rPr lang="en-US" sz="4000">
                <a:solidFill>
                  <a:srgbClr val="FFFFFF"/>
                </a:solidFill>
              </a:rPr>
            </a:br>
            <a:r>
              <a:rPr lang="en-US" sz="3000" kern="0" spc="0" dirty="0">
                <a:ln>
                  <a:noFill/>
                </a:ln>
                <a:solidFill>
                  <a:srgbClr val="FFFFFF"/>
                </a:solidFill>
                <a:latin typeface="Segoe UI Light" panose="020B0502040204020203" pitchFamily="34" charset="0"/>
                <a:cs typeface="Segoe UI Light" panose="020B0502040204020203" pitchFamily="34" charset="0"/>
              </a:rPr>
              <a:t>Mail Tips in Outlook Web</a:t>
            </a:r>
            <a:br>
              <a:rPr lang="en-US" sz="3000" kern="0" spc="0" dirty="0">
                <a:ln>
                  <a:noFill/>
                </a:ln>
                <a:solidFill>
                  <a:srgbClr val="FFFFFF"/>
                </a:solidFill>
                <a:latin typeface="Segoe UI Light" panose="020B0502040204020203" pitchFamily="34" charset="0"/>
                <a:cs typeface="Segoe UI Light" panose="020B0502040204020203" pitchFamily="34" charset="0"/>
              </a:rPr>
            </a:br>
            <a:r>
              <a:rPr lang="en-US" sz="3000" kern="0" spc="0" dirty="0">
                <a:ln>
                  <a:noFill/>
                </a:ln>
                <a:solidFill>
                  <a:srgbClr val="FFFFFF"/>
                </a:solidFill>
                <a:latin typeface="Segoe UI Light" panose="020B0502040204020203" pitchFamily="34" charset="0"/>
                <a:cs typeface="Segoe UI Light" panose="020B0502040204020203" pitchFamily="34" charset="0"/>
              </a:rPr>
              <a:t>Accessibility Checker</a:t>
            </a:r>
            <a:endParaRPr lang="en-US" dirty="0">
              <a:solidFill>
                <a:schemeClr val="bg1"/>
              </a:solidFill>
            </a:endParaRPr>
          </a:p>
        </p:txBody>
      </p:sp>
      <p:pic>
        <p:nvPicPr>
          <p:cNvPr id="7" name="Picture Placeholder 6" descr="A screenshot of mail tips reminding email senders to check accessibility">
            <a:hlinkClick r:id="rId3"/>
            <a:extLst>
              <a:ext uri="{FF2B5EF4-FFF2-40B4-BE49-F238E27FC236}">
                <a16:creationId xmlns:a16="http://schemas.microsoft.com/office/drawing/2014/main" id="{91B6E3E5-EE19-4F1C-BE0C-3F67D175F24B}"/>
              </a:ext>
            </a:extLst>
          </p:cNvPr>
          <p:cNvPicPr>
            <a:picLocks noGrp="1" noChangeAspect="1"/>
          </p:cNvPicPr>
          <p:nvPr>
            <p:ph type="pic" sz="quarter" idx="10"/>
          </p:nvPr>
        </p:nvPicPr>
        <p:blipFill rotWithShape="1">
          <a:blip r:embed="rId4"/>
          <a:srcRect l="33879"/>
          <a:stretch/>
        </p:blipFill>
        <p:spPr>
          <a:xfrm>
            <a:off x="5321174" y="470869"/>
            <a:ext cx="7115301" cy="6052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34797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D66759-EF8F-4FAE-A11B-6295F3482424}"/>
              </a:ext>
            </a:extLst>
          </p:cNvPr>
          <p:cNvSpPr>
            <a:spLocks noGrp="1"/>
          </p:cNvSpPr>
          <p:nvPr>
            <p:ph type="title"/>
          </p:nvPr>
        </p:nvSpPr>
        <p:spPr>
          <a:xfrm>
            <a:off x="-1" y="0"/>
            <a:ext cx="12436475" cy="917575"/>
          </a:xfrm>
        </p:spPr>
        <p:txBody>
          <a:bodyPr anchor="ctr"/>
          <a:lstStyle/>
          <a:p>
            <a:pPr algn="ctr" defTabSz="932563"/>
            <a:r>
              <a:rPr lang="en-US" sz="3600" dirty="0">
                <a:solidFill>
                  <a:schemeClr val="tx1">
                    <a:lumMod val="75000"/>
                  </a:schemeClr>
                </a:solidFill>
              </a:rPr>
              <a:t>Accessible Authoring Journey in Microsoft Office</a:t>
            </a:r>
            <a:br>
              <a:rPr lang="en-US" sz="4000" dirty="0">
                <a:solidFill>
                  <a:schemeClr val="tx1">
                    <a:lumMod val="75000"/>
                  </a:schemeClr>
                </a:solidFill>
              </a:rPr>
            </a:br>
            <a:r>
              <a:rPr lang="en-US" sz="2400" dirty="0">
                <a:solidFill>
                  <a:schemeClr val="tx1">
                    <a:lumMod val="75000"/>
                  </a:schemeClr>
                </a:solidFill>
              </a:rPr>
              <a:t>Coming Soon to Office 365</a:t>
            </a:r>
            <a:endParaRPr lang="en-US" sz="4000" dirty="0">
              <a:solidFill>
                <a:schemeClr val="tx1">
                  <a:lumMod val="75000"/>
                </a:schemeClr>
              </a:solidFill>
            </a:endParaRPr>
          </a:p>
        </p:txBody>
      </p:sp>
      <p:graphicFrame>
        <p:nvGraphicFramePr>
          <p:cNvPr id="8" name="Content Placeholder 7">
            <a:extLst>
              <a:ext uri="{FF2B5EF4-FFF2-40B4-BE49-F238E27FC236}">
                <a16:creationId xmlns:a16="http://schemas.microsoft.com/office/drawing/2014/main" id="{A0D685DF-49EC-4724-B9A9-2A9D4F215835}"/>
              </a:ext>
            </a:extLst>
          </p:cNvPr>
          <p:cNvGraphicFramePr>
            <a:graphicFrameLocks noGrp="1"/>
          </p:cNvGraphicFramePr>
          <p:nvPr>
            <p:ph sz="quarter" idx="10"/>
            <p:extLst>
              <p:ext uri="{D42A27DB-BD31-4B8C-83A1-F6EECF244321}">
                <p14:modId xmlns:p14="http://schemas.microsoft.com/office/powerpoint/2010/main" val="2553301742"/>
              </p:ext>
            </p:extLst>
          </p:nvPr>
        </p:nvGraphicFramePr>
        <p:xfrm>
          <a:off x="274638" y="1387475"/>
          <a:ext cx="11887200" cy="5102860"/>
        </p:xfrm>
        <a:graphic>
          <a:graphicData uri="http://schemas.openxmlformats.org/drawingml/2006/table">
            <a:tbl>
              <a:tblPr firstRow="1" firstCol="1" bandRow="1">
                <a:tableStyleId>{5C22544A-7EE6-4342-B048-85BDC9FD1C3A}</a:tableStyleId>
              </a:tblPr>
              <a:tblGrid>
                <a:gridCol w="1463040">
                  <a:extLst>
                    <a:ext uri="{9D8B030D-6E8A-4147-A177-3AD203B41FA5}">
                      <a16:colId xmlns:a16="http://schemas.microsoft.com/office/drawing/2014/main" val="37753194"/>
                    </a:ext>
                  </a:extLst>
                </a:gridCol>
                <a:gridCol w="3474720">
                  <a:extLst>
                    <a:ext uri="{9D8B030D-6E8A-4147-A177-3AD203B41FA5}">
                      <a16:colId xmlns:a16="http://schemas.microsoft.com/office/drawing/2014/main" val="3517019749"/>
                    </a:ext>
                  </a:extLst>
                </a:gridCol>
                <a:gridCol w="3474720">
                  <a:extLst>
                    <a:ext uri="{9D8B030D-6E8A-4147-A177-3AD203B41FA5}">
                      <a16:colId xmlns:a16="http://schemas.microsoft.com/office/drawing/2014/main" val="1176764888"/>
                    </a:ext>
                  </a:extLst>
                </a:gridCol>
                <a:gridCol w="3474720">
                  <a:extLst>
                    <a:ext uri="{9D8B030D-6E8A-4147-A177-3AD203B41FA5}">
                      <a16:colId xmlns:a16="http://schemas.microsoft.com/office/drawing/2014/main" val="3605717179"/>
                    </a:ext>
                  </a:extLst>
                </a:gridCol>
              </a:tblGrid>
              <a:tr h="370840">
                <a:tc>
                  <a:txBody>
                    <a:bodyPr/>
                    <a:lstStyle/>
                    <a:p>
                      <a:pPr algn="ctr"/>
                      <a:r>
                        <a:rPr lang="en-US" sz="1800" b="0" dirty="0">
                          <a:latin typeface="Segoe UI Semibold" panose="020B0702040204020203" pitchFamily="34" charset="0"/>
                          <a:cs typeface="Segoe UI Semibold" panose="020B0702040204020203" pitchFamily="34" charset="0"/>
                        </a:rPr>
                        <a:t>Timeline</a:t>
                      </a:r>
                    </a:p>
                  </a:txBody>
                  <a:tcPr/>
                </a:tc>
                <a:tc>
                  <a:txBody>
                    <a:bodyPr/>
                    <a:lstStyle/>
                    <a:p>
                      <a:pPr algn="ctr"/>
                      <a:r>
                        <a:rPr lang="en-US" sz="1800" b="0" dirty="0">
                          <a:latin typeface="Segoe UI Semibold" panose="020B0702040204020203" pitchFamily="34" charset="0"/>
                          <a:cs typeface="Segoe UI Semibold" panose="020B0702040204020203" pitchFamily="34" charset="0"/>
                        </a:rPr>
                        <a:t>Author</a:t>
                      </a:r>
                    </a:p>
                  </a:txBody>
                  <a:tcPr/>
                </a:tc>
                <a:tc>
                  <a:txBody>
                    <a:bodyPr/>
                    <a:lstStyle/>
                    <a:p>
                      <a:pPr algn="ctr"/>
                      <a:r>
                        <a:rPr lang="en-US" sz="1800" b="0" dirty="0">
                          <a:latin typeface="Segoe UI Semibold" panose="020B0702040204020203" pitchFamily="34" charset="0"/>
                          <a:cs typeface="Segoe UI Semibold" panose="020B0702040204020203" pitchFamily="34" charset="0"/>
                        </a:rPr>
                        <a:t>Review</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dirty="0">
                          <a:latin typeface="Segoe UI Semibold" panose="020B0702040204020203" pitchFamily="34" charset="0"/>
                          <a:cs typeface="Segoe UI Semibold" panose="020B0702040204020203" pitchFamily="34" charset="0"/>
                        </a:rPr>
                        <a:t>Share</a:t>
                      </a:r>
                    </a:p>
                  </a:txBody>
                  <a:tcPr/>
                </a:tc>
                <a:extLst>
                  <a:ext uri="{0D108BD9-81ED-4DB2-BD59-A6C34878D82A}">
                    <a16:rowId xmlns:a16="http://schemas.microsoft.com/office/drawing/2014/main" val="4269768756"/>
                  </a:ext>
                </a:extLst>
              </a:tr>
              <a:tr h="914400">
                <a:tc>
                  <a:txBody>
                    <a:bodyPr/>
                    <a:lstStyle/>
                    <a:p>
                      <a:pPr marL="0" marR="0" lvl="0" indent="0" algn="ctr" defTabSz="932597"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dirty="0">
                          <a:ln>
                            <a:noFill/>
                          </a:ln>
                          <a:solidFill>
                            <a:schemeClr val="tx1">
                              <a:lumMod val="75000"/>
                            </a:schemeClr>
                          </a:solidFill>
                          <a:effectLst/>
                          <a:uLnTx/>
                          <a:uFillTx/>
                          <a:latin typeface="Segoe UI Semibold" panose="020B0702040204020203" pitchFamily="34" charset="0"/>
                          <a:ea typeface="+mn-ea"/>
                          <a:cs typeface="Segoe UI Semibold" panose="020B0702040204020203" pitchFamily="34" charset="0"/>
                        </a:rPr>
                        <a:t>Office 2010</a:t>
                      </a:r>
                    </a:p>
                  </a:txBody>
                  <a:tcPr>
                    <a:solidFill>
                      <a:schemeClr val="bg1">
                        <a:lumMod val="95000"/>
                      </a:schemeClr>
                    </a:solidFill>
                  </a:tcPr>
                </a:tc>
                <a:tc>
                  <a:txBody>
                    <a:bodyPr/>
                    <a:lstStyle/>
                    <a:p>
                      <a:pPr marL="0" marR="0" lvl="0" indent="0" algn="l" defTabSz="932597" rtl="0" eaLnBrk="1" fontAlgn="auto" latinLnBrk="0" hangingPunct="1">
                        <a:lnSpc>
                          <a:spcPct val="100000"/>
                        </a:lnSpc>
                        <a:spcBef>
                          <a:spcPts val="0"/>
                        </a:spcBef>
                        <a:spcAft>
                          <a:spcPts val="500"/>
                        </a:spcAft>
                        <a:buClrTx/>
                        <a:buSzTx/>
                        <a:buFontTx/>
                        <a:buNone/>
                        <a:tabLst/>
                        <a:defRPr/>
                      </a:pPr>
                      <a:endParaRPr kumimoji="0" lang="en-US" sz="1400" b="0" i="0" u="none" strike="noStrike" kern="1200" cap="none" spc="0" normalizeH="0" baseline="0" noProof="0" dirty="0">
                        <a:ln>
                          <a:noFill/>
                        </a:ln>
                        <a:solidFill>
                          <a:schemeClr val="tx1">
                            <a:lumMod val="75000"/>
                          </a:schemeClr>
                        </a:solidFill>
                        <a:effectLst/>
                        <a:uLnTx/>
                        <a:uFillTx/>
                        <a:latin typeface="+mj-lt"/>
                        <a:ea typeface="+mn-ea"/>
                        <a:cs typeface="Segoe UI Semilight" panose="020B0402040204020203" pitchFamily="34" charset="0"/>
                      </a:endParaRPr>
                    </a:p>
                  </a:txBody>
                  <a:tcPr>
                    <a:solidFill>
                      <a:schemeClr val="bg1">
                        <a:lumMod val="95000"/>
                      </a:schemeClr>
                    </a:solidFill>
                  </a:tcPr>
                </a:tc>
                <a:tc>
                  <a:txBody>
                    <a:bodyPr/>
                    <a:lstStyle/>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New accessibility checker </a:t>
                      </a: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in Word, Excel, PowerPoint Desktop</a:t>
                      </a:r>
                    </a:p>
                  </a:txBody>
                  <a:tcPr>
                    <a:solidFill>
                      <a:schemeClr val="bg1">
                        <a:lumMod val="95000"/>
                      </a:schemeClr>
                    </a:solidFill>
                  </a:tcPr>
                </a:tc>
                <a:tc>
                  <a:txBody>
                    <a:bodyPr/>
                    <a:lstStyle/>
                    <a:p>
                      <a:pPr marL="0" marR="0" lvl="0" indent="0" algn="l" defTabSz="932597" rtl="0" eaLnBrk="1" fontAlgn="auto" latinLnBrk="0" hangingPunct="1">
                        <a:lnSpc>
                          <a:spcPct val="100000"/>
                        </a:lnSpc>
                        <a:spcBef>
                          <a:spcPts val="0"/>
                        </a:spcBef>
                        <a:spcAft>
                          <a:spcPts val="500"/>
                        </a:spcAft>
                        <a:buClrTx/>
                        <a:buSzTx/>
                        <a:buFontTx/>
                        <a:buNone/>
                        <a:tabLst/>
                        <a:defRPr/>
                      </a:pPr>
                      <a:endParaRPr kumimoji="0" lang="en-US" sz="1400" b="0" i="0" u="none" strike="noStrike" kern="1200" cap="none" spc="0" normalizeH="0" baseline="0" dirty="0">
                        <a:ln>
                          <a:noFill/>
                        </a:ln>
                        <a:solidFill>
                          <a:schemeClr val="tx1">
                            <a:lumMod val="75000"/>
                          </a:schemeClr>
                        </a:solidFill>
                        <a:effectLst/>
                        <a:uLnTx/>
                        <a:uFillTx/>
                        <a:latin typeface="+mj-lt"/>
                        <a:ea typeface="+mn-ea"/>
                        <a:cs typeface="Segoe UI Semibold" panose="020B0702040204020203" pitchFamily="34" charset="0"/>
                      </a:endParaRPr>
                    </a:p>
                  </a:txBody>
                  <a:tcPr>
                    <a:solidFill>
                      <a:schemeClr val="bg1">
                        <a:lumMod val="95000"/>
                      </a:schemeClr>
                    </a:solidFill>
                  </a:tcPr>
                </a:tc>
                <a:extLst>
                  <a:ext uri="{0D108BD9-81ED-4DB2-BD59-A6C34878D82A}">
                    <a16:rowId xmlns:a16="http://schemas.microsoft.com/office/drawing/2014/main" val="178192148"/>
                  </a:ext>
                </a:extLst>
              </a:tr>
              <a:tr h="1828800">
                <a:tc>
                  <a:txBody>
                    <a:bodyPr/>
                    <a:lstStyle/>
                    <a:p>
                      <a:pPr marL="0" marR="0" lvl="0" indent="0" algn="ctr" defTabSz="932597"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dirty="0">
                          <a:ln>
                            <a:noFill/>
                          </a:ln>
                          <a:solidFill>
                            <a:schemeClr val="tx1">
                              <a:lumMod val="75000"/>
                            </a:schemeClr>
                          </a:solidFill>
                          <a:effectLst/>
                          <a:uLnTx/>
                          <a:uFillTx/>
                          <a:latin typeface="Segoe UI Semibold" panose="020B0702040204020203" pitchFamily="34" charset="0"/>
                          <a:ea typeface="+mn-ea"/>
                          <a:cs typeface="Segoe UI Semibold" panose="020B0702040204020203" pitchFamily="34" charset="0"/>
                        </a:rPr>
                        <a:t>Office 365 </a:t>
                      </a:r>
                      <a:br>
                        <a:rPr kumimoji="0" lang="en-US" sz="1400" b="0" i="0" u="none" strike="noStrike" kern="1200" cap="none" spc="0" normalizeH="0" baseline="0" noProof="0" dirty="0">
                          <a:ln>
                            <a:noFill/>
                          </a:ln>
                          <a:solidFill>
                            <a:schemeClr val="tx1">
                              <a:lumMod val="75000"/>
                            </a:schemeClr>
                          </a:solidFill>
                          <a:effectLst/>
                          <a:uLnTx/>
                          <a:uFillTx/>
                          <a:latin typeface="Segoe UI Semibold" panose="020B0702040204020203" pitchFamily="34" charset="0"/>
                          <a:ea typeface="+mn-ea"/>
                          <a:cs typeface="Segoe UI Semibold" panose="020B0702040204020203" pitchFamily="34" charset="0"/>
                        </a:rPr>
                      </a:br>
                      <a:r>
                        <a:rPr kumimoji="0" lang="en-US" sz="1400" b="0" i="1" u="none" strike="noStrike" kern="1200" cap="none" spc="0" normalizeH="0" baseline="0" noProof="0" dirty="0">
                          <a:ln>
                            <a:noFill/>
                          </a:ln>
                          <a:solidFill>
                            <a:schemeClr val="tx1">
                              <a:lumMod val="75000"/>
                            </a:schemeClr>
                          </a:solidFill>
                          <a:effectLst/>
                          <a:uLnTx/>
                          <a:uFillTx/>
                          <a:latin typeface="Nirmala UI Semilight" panose="020B0402040204020203" pitchFamily="34" charset="0"/>
                          <a:ea typeface="+mn-ea"/>
                          <a:cs typeface="Nirmala UI Semilight" panose="020B0402040204020203" pitchFamily="34" charset="0"/>
                        </a:rPr>
                        <a:t>Released</a:t>
                      </a:r>
                    </a:p>
                  </a:txBody>
                  <a:tcPr>
                    <a:solidFill>
                      <a:schemeClr val="bg1">
                        <a:lumMod val="95000"/>
                      </a:schemeClr>
                    </a:solidFill>
                  </a:tcPr>
                </a:tc>
                <a:tc>
                  <a:txBody>
                    <a:bodyPr/>
                    <a:lstStyle/>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New </a:t>
                      </a:r>
                      <a:r>
                        <a:rPr kumimoji="0" lang="en-US" sz="1400" b="1"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accessible templates</a:t>
                      </a: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 themes, styles</a:t>
                      </a:r>
                    </a:p>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Ubiquitous accessible authoring </a:t>
                      </a: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capabilities in any app on any device (e.g. alt text, headers)</a:t>
                      </a:r>
                    </a:p>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Artificial Intelligence </a:t>
                      </a: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faster creation of more accessible content (Alt Text, Editor, Hyperlinks)</a:t>
                      </a:r>
                    </a:p>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Add captions to videos </a:t>
                      </a: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in PowerPoint</a:t>
                      </a:r>
                      <a:endParaRPr kumimoji="0" lang="en-US" sz="1400" b="0" i="0" u="none" strike="noStrike" kern="1200" cap="none" spc="0" normalizeH="0" baseline="0" noProof="0" dirty="0">
                        <a:ln>
                          <a:noFill/>
                        </a:ln>
                        <a:solidFill>
                          <a:schemeClr val="tx1">
                            <a:lumMod val="75000"/>
                          </a:schemeClr>
                        </a:solidFill>
                        <a:effectLst/>
                        <a:uLnTx/>
                        <a:uFillTx/>
                        <a:latin typeface="+mj-lt"/>
                        <a:ea typeface="+mn-ea"/>
                        <a:cs typeface="Segoe UI Semilight" panose="020B0402040204020203" pitchFamily="34" charset="0"/>
                      </a:endParaRPr>
                    </a:p>
                  </a:txBody>
                  <a:tcPr>
                    <a:solidFill>
                      <a:schemeClr val="bg1">
                        <a:lumMod val="95000"/>
                      </a:schemeClr>
                    </a:solidFill>
                  </a:tcPr>
                </a:tc>
                <a:tc>
                  <a:txBody>
                    <a:bodyPr/>
                    <a:lstStyle/>
                    <a:p>
                      <a:pPr marL="230188" marR="0" lvl="0" indent="-230188"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Improved accessibility checker workflow</a:t>
                      </a: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 in-app guidance, and support</a:t>
                      </a:r>
                    </a:p>
                    <a:p>
                      <a:pPr marL="230188" marR="0" lvl="0" indent="-230188"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Added accessibility checkers </a:t>
                      </a: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in Office Mac and Web</a:t>
                      </a:r>
                    </a:p>
                  </a:txBody>
                  <a:tcPr>
                    <a:solidFill>
                      <a:schemeClr val="bg1">
                        <a:lumMod val="95000"/>
                      </a:schemeClr>
                    </a:solidFill>
                  </a:tcPr>
                </a:tc>
                <a:tc>
                  <a:txBody>
                    <a:bodyPr/>
                    <a:lstStyle/>
                    <a:p>
                      <a:pPr marL="114300" marR="0" lvl="0" indent="-114300" algn="l" defTabSz="932597"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Improved tagged PDF</a:t>
                      </a: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 generation</a:t>
                      </a:r>
                    </a:p>
                    <a:p>
                      <a:pPr marL="114300" marR="0" lvl="0" indent="-114300" algn="l" defTabSz="932597"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New </a:t>
                      </a:r>
                      <a:r>
                        <a:rPr kumimoji="0" lang="en-US" sz="1400" b="1"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accessibility checker in Outlook </a:t>
                      </a: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PC and Mac</a:t>
                      </a:r>
                    </a:p>
                    <a:p>
                      <a:pPr marL="114300" marR="0" lvl="0" indent="-114300" algn="l" defTabSz="932597"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New </a:t>
                      </a:r>
                      <a:r>
                        <a:rPr kumimoji="0" lang="en-US" sz="1400" b="1"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reminders when sending emails </a:t>
                      </a:r>
                      <a:r>
                        <a:rPr kumimoji="0" lang="en-US" sz="14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rPr>
                        <a:t>to users who prefer accessible content in Outlook Web</a:t>
                      </a:r>
                      <a:endParaRPr kumimoji="0" lang="en-US" sz="1800" b="0" i="0" u="none" strike="noStrike" kern="1200" cap="none" spc="0" normalizeH="0" baseline="0" noProof="0" dirty="0">
                        <a:ln>
                          <a:noFill/>
                        </a:ln>
                        <a:solidFill>
                          <a:schemeClr val="tx1">
                            <a:lumMod val="75000"/>
                          </a:schemeClr>
                        </a:solidFill>
                        <a:effectLst/>
                        <a:uLnTx/>
                        <a:uFillTx/>
                        <a:latin typeface="Segoe UI Light" panose="020B0502040204020203" pitchFamily="34" charset="0"/>
                        <a:ea typeface="+mn-ea"/>
                        <a:cs typeface="Segoe UI Light" panose="020B0502040204020203" pitchFamily="34" charset="0"/>
                      </a:endParaRPr>
                    </a:p>
                  </a:txBody>
                  <a:tcPr>
                    <a:solidFill>
                      <a:schemeClr val="bg1">
                        <a:lumMod val="95000"/>
                      </a:schemeClr>
                    </a:solidFill>
                  </a:tcPr>
                </a:tc>
                <a:extLst>
                  <a:ext uri="{0D108BD9-81ED-4DB2-BD59-A6C34878D82A}">
                    <a16:rowId xmlns:a16="http://schemas.microsoft.com/office/drawing/2014/main" val="2149057048"/>
                  </a:ext>
                </a:extLst>
              </a:tr>
              <a:tr h="1828800">
                <a:tc>
                  <a:txBody>
                    <a:bodyPr/>
                    <a:lstStyle/>
                    <a:p>
                      <a:pPr marL="0" marR="0" lvl="0" indent="0" algn="ctr" defTabSz="932597"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a:ln>
                            <a:noFill/>
                          </a:ln>
                          <a:solidFill>
                            <a:srgbClr val="2F5597"/>
                          </a:solidFill>
                          <a:effectLst/>
                          <a:uLnTx/>
                          <a:uFillTx/>
                          <a:latin typeface="Segoe UI Semibold" panose="020B0702040204020203" pitchFamily="34" charset="0"/>
                          <a:ea typeface="+mn-ea"/>
                          <a:cs typeface="Segoe UI Semibold" panose="020B0702040204020203" pitchFamily="34" charset="0"/>
                        </a:rPr>
                        <a:t>Office 365 </a:t>
                      </a:r>
                      <a:br>
                        <a:rPr kumimoji="0" lang="en-US" sz="1400" b="0" i="0" u="none" strike="noStrike" kern="1200" cap="none" spc="0" normalizeH="0" baseline="0" noProof="0">
                          <a:ln>
                            <a:noFill/>
                          </a:ln>
                          <a:solidFill>
                            <a:srgbClr val="2F5597"/>
                          </a:solidFill>
                          <a:effectLst/>
                          <a:uLnTx/>
                          <a:uFillTx/>
                          <a:latin typeface="Segoe UI Semibold" panose="020B0702040204020203" pitchFamily="34" charset="0"/>
                          <a:ea typeface="+mn-ea"/>
                          <a:cs typeface="Segoe UI Semibold" panose="020B0702040204020203" pitchFamily="34" charset="0"/>
                        </a:rPr>
                      </a:br>
                      <a:r>
                        <a:rPr kumimoji="0" lang="en-US" sz="1400" b="0" i="1" u="none" strike="noStrike" kern="1200" cap="none" spc="0" normalizeH="0" baseline="0" noProof="0">
                          <a:ln>
                            <a:noFill/>
                          </a:ln>
                          <a:solidFill>
                            <a:srgbClr val="2F5597"/>
                          </a:solidFill>
                          <a:effectLst/>
                          <a:uLnTx/>
                          <a:uFillTx/>
                          <a:latin typeface="Nirmala UI Semilight" panose="020B0402040204020203" pitchFamily="34" charset="0"/>
                          <a:ea typeface="+mn-ea"/>
                          <a:cs typeface="Nirmala UI Semilight" panose="020B0402040204020203" pitchFamily="34" charset="0"/>
                        </a:rPr>
                        <a:t>Coming Soon</a:t>
                      </a:r>
                      <a:endParaRPr kumimoji="0" lang="en-US" sz="1400" b="0" i="1" u="none" strike="noStrike" kern="1200" cap="none" spc="0" normalizeH="0" baseline="0" noProof="0" dirty="0">
                        <a:ln>
                          <a:noFill/>
                        </a:ln>
                        <a:solidFill>
                          <a:srgbClr val="2F5597"/>
                        </a:solidFill>
                        <a:effectLst/>
                        <a:uLnTx/>
                        <a:uFillTx/>
                        <a:latin typeface="Nirmala UI Semilight" panose="020B0402040204020203" pitchFamily="34" charset="0"/>
                        <a:ea typeface="+mn-ea"/>
                        <a:cs typeface="Nirmala UI Semilight" panose="020B0402040204020203" pitchFamily="34" charset="0"/>
                      </a:endParaRPr>
                    </a:p>
                  </a:txBody>
                  <a:tcPr>
                    <a:solidFill>
                      <a:schemeClr val="bg1"/>
                    </a:solidFill>
                  </a:tcPr>
                </a:tc>
                <a:tc>
                  <a:txBody>
                    <a:bodyPr/>
                    <a:lstStyle/>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2F5597"/>
                          </a:solidFill>
                          <a:effectLst/>
                          <a:uLnTx/>
                          <a:uFillTx/>
                          <a:latin typeface="Segoe UI Light" panose="020B0502040204020203" pitchFamily="34" charset="0"/>
                          <a:ea typeface="+mn-ea"/>
                          <a:cs typeface="Segoe UI Light" panose="020B0502040204020203" pitchFamily="34" charset="0"/>
                        </a:rPr>
                        <a:t>Even </a:t>
                      </a:r>
                      <a:r>
                        <a:rPr kumimoji="0" lang="en-US" sz="1400" b="1" i="0" u="none" strike="noStrike" kern="1200" cap="none" spc="0" normalizeH="0" baseline="0" noProof="0">
                          <a:ln>
                            <a:noFill/>
                          </a:ln>
                          <a:solidFill>
                            <a:srgbClr val="2F5597"/>
                          </a:solidFill>
                          <a:effectLst/>
                          <a:uLnTx/>
                          <a:uFillTx/>
                          <a:latin typeface="Segoe UI Light" panose="020B0502040204020203" pitchFamily="34" charset="0"/>
                          <a:ea typeface="+mn-ea"/>
                          <a:cs typeface="Segoe UI Light" panose="020B0502040204020203" pitchFamily="34" charset="0"/>
                        </a:rPr>
                        <a:t>more accessible templates</a:t>
                      </a:r>
                    </a:p>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a:ln>
                            <a:noFill/>
                          </a:ln>
                          <a:solidFill>
                            <a:srgbClr val="2F5597"/>
                          </a:solidFill>
                          <a:effectLst/>
                          <a:uLnTx/>
                          <a:uFillTx/>
                          <a:latin typeface="+mj-lt"/>
                          <a:ea typeface="+mn-ea"/>
                          <a:cs typeface="Segoe UI Semilight" panose="020B0402040204020203" pitchFamily="34" charset="0"/>
                        </a:rPr>
                        <a:t>Simplified alt text </a:t>
                      </a:r>
                      <a:r>
                        <a:rPr kumimoji="0" lang="en-US" sz="1400" b="0" i="0" u="none" strike="noStrike" kern="1200" cap="none" spc="0" normalizeH="0" baseline="0" noProof="0">
                          <a:ln>
                            <a:noFill/>
                          </a:ln>
                          <a:solidFill>
                            <a:srgbClr val="2F5597"/>
                          </a:solidFill>
                          <a:effectLst/>
                          <a:uLnTx/>
                          <a:uFillTx/>
                          <a:latin typeface="+mj-lt"/>
                          <a:ea typeface="+mn-ea"/>
                          <a:cs typeface="Segoe UI Semilight" panose="020B0402040204020203" pitchFamily="34" charset="0"/>
                        </a:rPr>
                        <a:t>workflow</a:t>
                      </a:r>
                      <a:endParaRPr kumimoji="0" lang="en-US" sz="1400" b="0" i="0" u="none" strike="noStrike" kern="1200" cap="none" spc="0" normalizeH="0" baseline="0" noProof="0" dirty="0">
                        <a:ln>
                          <a:noFill/>
                        </a:ln>
                        <a:solidFill>
                          <a:srgbClr val="2F5597"/>
                        </a:solidFill>
                        <a:effectLst/>
                        <a:uLnTx/>
                        <a:uFillTx/>
                        <a:latin typeface="+mj-lt"/>
                        <a:ea typeface="+mn-ea"/>
                        <a:cs typeface="Segoe UI Semilight" panose="020B0402040204020203" pitchFamily="34" charset="0"/>
                      </a:endParaRPr>
                    </a:p>
                  </a:txBody>
                  <a:tcPr>
                    <a:solidFill>
                      <a:schemeClr val="bg1"/>
                    </a:solidFill>
                  </a:tcPr>
                </a:tc>
                <a:tc>
                  <a:txBody>
                    <a:bodyPr/>
                    <a:lstStyle/>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2F5597"/>
                          </a:solidFill>
                          <a:effectLst/>
                          <a:uLnTx/>
                          <a:uFillTx/>
                          <a:latin typeface="+mj-lt"/>
                          <a:ea typeface="+mn-ea"/>
                          <a:cs typeface="Segoe UI Semilight" panose="020B0402040204020203" pitchFamily="34" charset="0"/>
                        </a:rPr>
                        <a:t>Updated accessibility checker rules </a:t>
                      </a:r>
                    </a:p>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2F5597"/>
                          </a:solidFill>
                          <a:effectLst/>
                          <a:uLnTx/>
                          <a:uFillTx/>
                          <a:latin typeface="+mj-lt"/>
                          <a:ea typeface="+mn-ea"/>
                          <a:cs typeface="Segoe UI Semilight" panose="020B0402040204020203" pitchFamily="34" charset="0"/>
                        </a:rPr>
                        <a:t>New text contrast detection </a:t>
                      </a:r>
                      <a:r>
                        <a:rPr kumimoji="0" lang="en-US" sz="1400" b="0" i="0" u="none" strike="noStrike" kern="1200" cap="none" spc="0" normalizeH="0" baseline="0" noProof="0" dirty="0">
                          <a:ln>
                            <a:noFill/>
                          </a:ln>
                          <a:solidFill>
                            <a:srgbClr val="2F5597"/>
                          </a:solidFill>
                          <a:effectLst/>
                          <a:uLnTx/>
                          <a:uFillTx/>
                          <a:latin typeface="+mj-lt"/>
                          <a:ea typeface="+mn-ea"/>
                          <a:cs typeface="Segoe UI Semilight" panose="020B0402040204020203" pitchFamily="34" charset="0"/>
                        </a:rPr>
                        <a:t>in Word, Excel, PowerPoint, Outlook, &amp; OneNote</a:t>
                      </a:r>
                    </a:p>
                    <a:p>
                      <a:pPr marL="114300" marR="0" lvl="0" indent="-114300" algn="l" defTabSz="932597" rtl="0" eaLnBrk="1" fontAlgn="auto" latinLnBrk="0" hangingPunct="1">
                        <a:lnSpc>
                          <a:spcPct val="100000"/>
                        </a:lnSpc>
                        <a:spcBef>
                          <a:spcPts val="0"/>
                        </a:spcBef>
                        <a:spcAft>
                          <a:spcPts val="500"/>
                        </a:spcAft>
                        <a:buClrTx/>
                        <a:buSzTx/>
                        <a:buFont typeface="Wingdings" panose="05000000000000000000" pitchFamily="2" charset="2"/>
                        <a:buChar char="§"/>
                        <a:tabLst/>
                        <a:defRPr/>
                      </a:pPr>
                      <a:r>
                        <a:rPr kumimoji="0" lang="en-US" sz="1400" b="1" i="0" u="none" strike="noStrike" kern="1200" cap="none" spc="0" normalizeH="0" baseline="0" noProof="0" dirty="0">
                          <a:ln>
                            <a:noFill/>
                          </a:ln>
                          <a:solidFill>
                            <a:srgbClr val="2F5597"/>
                          </a:solidFill>
                          <a:effectLst/>
                          <a:uLnTx/>
                          <a:uFillTx/>
                          <a:latin typeface="+mj-lt"/>
                          <a:ea typeface="+mn-ea"/>
                          <a:cs typeface="Segoe UI Semilight" panose="020B0402040204020203" pitchFamily="34" charset="0"/>
                        </a:rPr>
                        <a:t>Simplified accessibility checker</a:t>
                      </a:r>
                      <a:r>
                        <a:rPr kumimoji="0" lang="en-US" sz="1400" b="0" i="0" u="none" strike="noStrike" kern="1200" cap="none" spc="0" normalizeH="0" baseline="0" noProof="0" dirty="0">
                          <a:ln>
                            <a:noFill/>
                          </a:ln>
                          <a:solidFill>
                            <a:srgbClr val="2F5597"/>
                          </a:solidFill>
                          <a:effectLst/>
                          <a:uLnTx/>
                          <a:uFillTx/>
                          <a:latin typeface="+mj-lt"/>
                          <a:ea typeface="+mn-ea"/>
                          <a:cs typeface="Segoe UI Semilight" panose="020B0402040204020203" pitchFamily="34" charset="0"/>
                        </a:rPr>
                        <a:t> experience with 1-click fix actions</a:t>
                      </a:r>
                    </a:p>
                  </a:txBody>
                  <a:tcPr>
                    <a:solidFill>
                      <a:schemeClr val="bg1"/>
                    </a:solidFill>
                  </a:tcPr>
                </a:tc>
                <a:tc>
                  <a:txBody>
                    <a:bodyPr/>
                    <a:lstStyle/>
                    <a:p>
                      <a:pPr marL="114300" marR="0" lvl="0" indent="-114300" algn="l" defTabSz="932597"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New </a:t>
                      </a:r>
                      <a:r>
                        <a:rPr kumimoji="0" lang="en-US" sz="1400" b="1"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reminders when sending emails </a:t>
                      </a:r>
                      <a:r>
                        <a:rPr kumimoji="0" lang="en-US" sz="14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rPr>
                        <a:t>to users who prefer accessible content in Outlook PC</a:t>
                      </a:r>
                      <a:endParaRPr kumimoji="0" lang="en-US" sz="1800" b="0" i="0" u="none" strike="noStrike" kern="1200" cap="none" spc="0" normalizeH="0" baseline="0" noProof="0" dirty="0">
                        <a:ln>
                          <a:noFill/>
                        </a:ln>
                        <a:solidFill>
                          <a:srgbClr val="2F5597"/>
                        </a:solidFill>
                        <a:effectLst/>
                        <a:uLnTx/>
                        <a:uFillTx/>
                        <a:latin typeface="Segoe UI Light" panose="020B0502040204020203" pitchFamily="34" charset="0"/>
                        <a:ea typeface="+mn-ea"/>
                        <a:cs typeface="Segoe UI Light" panose="020B0502040204020203" pitchFamily="34" charset="0"/>
                      </a:endParaRPr>
                    </a:p>
                  </a:txBody>
                  <a:tcPr>
                    <a:solidFill>
                      <a:schemeClr val="bg1"/>
                    </a:solidFill>
                  </a:tcPr>
                </a:tc>
                <a:extLst>
                  <a:ext uri="{0D108BD9-81ED-4DB2-BD59-A6C34878D82A}">
                    <a16:rowId xmlns:a16="http://schemas.microsoft.com/office/drawing/2014/main" val="3530648956"/>
                  </a:ext>
                </a:extLst>
              </a:tr>
            </a:tbl>
          </a:graphicData>
        </a:graphic>
      </p:graphicFrame>
    </p:spTree>
    <p:extLst>
      <p:ext uri="{BB962C8B-B14F-4D97-AF65-F5344CB8AC3E}">
        <p14:creationId xmlns:p14="http://schemas.microsoft.com/office/powerpoint/2010/main" val="2038025168"/>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1_Office Marketing Summit Template 2016">
  <a:themeElements>
    <a:clrScheme name="Custom 14">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D83B01"/>
      </a:hlink>
      <a:folHlink>
        <a:srgbClr val="D83B01"/>
      </a:folHlink>
    </a:clrScheme>
    <a:fontScheme name="Custom 6">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spPr>
      <a:bodyPr rot="0" spcFirstLastPara="0" vertOverflow="overflow" horzOverflow="overflow" vert="horz" wrap="square" lIns="365760" tIns="274320" rIns="182880" bIns="146304" numCol="1" spcCol="0" rtlCol="0" fromWordArt="0" anchor="t" anchorCtr="0" forceAA="0" compatLnSpc="1">
        <a:prstTxWarp prst="textNoShape">
          <a:avLst/>
        </a:prstTxWarp>
        <a:noAutofit/>
      </a:bodyPr>
      <a:lstStyle>
        <a:defPPr marL="57150" indent="-57150">
          <a:lnSpc>
            <a:spcPct val="107000"/>
          </a:lnSpc>
          <a:defRPr sz="1400" dirty="0">
            <a:solidFill>
              <a:schemeClr val="tx1"/>
            </a:solidFill>
            <a:latin typeface="+mj-lt"/>
            <a:ea typeface="Times New Roman" panose="02020603050405020304" pitchFamily="18" charset="0"/>
            <a:cs typeface="Calibri" panose="020F0502020204030204"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18_ OFSS-67_ Office Accessibility" id="{0062C5A2-1342-4500-B9A5-9E628C77821E}" vid="{9B80B8DB-886B-4ED5-9886-0B4A920E7789}"/>
    </a:ext>
  </a:extLst>
</a:theme>
</file>

<file path=ppt/theme/theme5.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6.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7.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8.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9.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FastMetadata xmlns="a6c86179-2593-454c-bf11-f4d89ac6ead2">{"officeBundle":{"ctag":"\"c:{FBAC432B-DB32-4492-BD4C-81F5F0FA1689},2\"","fatalError":true,"version":"1.78172825"}}</MediaServiceFastMetadata>
    <MediaServiceMetadata xmlns="a6c86179-2593-454c-bf11-f4d89ac6ead2">{"officeBundle":{"ctag":"\"c:{FBAC432B-DB32-4492-BD4C-81F5F0FA1689},2\"","fatalError":true,"errorInfo":"Server_FragmentLimitExceeded","version":"1.78172825"}}</MediaServiceMetadata>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AED31F00E073743A0AB948F46F32822" ma:contentTypeVersion="8" ma:contentTypeDescription="Create a new document." ma:contentTypeScope="" ma:versionID="8a459831108d7a336592567588572d72">
  <xsd:schema xmlns:xsd="http://www.w3.org/2001/XMLSchema" xmlns:xs="http://www.w3.org/2001/XMLSchema" xmlns:p="http://schemas.microsoft.com/office/2006/metadata/properties" xmlns:ns2="a6c86179-2593-454c-bf11-f4d89ac6ead2" xmlns:ns3="f4eff392-64e9-46a0-a4c6-be1564e9fdf7" targetNamespace="http://schemas.microsoft.com/office/2006/metadata/properties" ma:root="true" ma:fieldsID="0a12c27a63b46bfbff4ba17560fa9e03" ns2:_="" ns3:_="">
    <xsd:import namespace="a6c86179-2593-454c-bf11-f4d89ac6ead2"/>
    <xsd:import namespace="f4eff392-64e9-46a0-a4c6-be1564e9fdf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c86179-2593-454c-bf11-f4d89ac6ea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eff392-64e9-46a0-a4c6-be1564e9fdf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a6c86179-2593-454c-bf11-f4d89ac6ead2"/>
    <ds:schemaRef ds:uri="http://purl.org/dc/dcmitype/"/>
    <ds:schemaRef ds:uri="http://schemas.microsoft.com/office/2006/documentManagement/types"/>
    <ds:schemaRef ds:uri="http://schemas.microsoft.com/office/2006/metadata/properties"/>
    <ds:schemaRef ds:uri="http://purl.org/dc/elements/1.1/"/>
    <ds:schemaRef ds:uri="f4eff392-64e9-46a0-a4c6-be1564e9fdf7"/>
    <ds:schemaRef ds:uri="http://www.w3.org/XML/1998/namespac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09BD703-4C98-47B2-B4F9-4376D3213A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c86179-2593-454c-bf11-f4d89ac6ead2"/>
    <ds:schemaRef ds:uri="f4eff392-64e9-46a0-a4c6-be1564e9fd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6904</TotalTime>
  <Words>1194</Words>
  <Application>Microsoft Office PowerPoint</Application>
  <PresentationFormat>Custom</PresentationFormat>
  <Paragraphs>191</Paragraphs>
  <Slides>16</Slides>
  <Notes>16</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16</vt:i4>
      </vt:variant>
    </vt:vector>
  </HeadingPairs>
  <TitlesOfParts>
    <vt:vector size="35" baseType="lpstr">
      <vt:lpstr>Arial</vt:lpstr>
      <vt:lpstr>Bodoni Std Bold Italic</vt:lpstr>
      <vt:lpstr>Calibri</vt:lpstr>
      <vt:lpstr>Consolas</vt:lpstr>
      <vt:lpstr>Nirmala UI Semilight</vt:lpstr>
      <vt:lpstr>Segoe UI</vt:lpstr>
      <vt:lpstr>Segoe UI Light</vt:lpstr>
      <vt:lpstr>Segoe UI Semibold</vt:lpstr>
      <vt:lpstr>Segoe UI Semilight</vt:lpstr>
      <vt:lpstr>Wingdings</vt:lpstr>
      <vt:lpstr>WHITE TEMPLATE</vt:lpstr>
      <vt:lpstr>COLOR TEMPLATE</vt:lpstr>
      <vt:lpstr>5_WHITE TEMPLATE</vt:lpstr>
      <vt:lpstr>1_Office Marketing Summit Template 2016</vt:lpstr>
      <vt:lpstr>1_5-50109_Microsoft_Dark_Template</vt:lpstr>
      <vt:lpstr>1_COLOR TEMPLATE</vt:lpstr>
      <vt:lpstr>WHITE TEMPLATE</vt:lpstr>
      <vt:lpstr>5_WHITE TEMPLATE</vt:lpstr>
      <vt:lpstr>COLOR TEMPLATE</vt:lpstr>
      <vt:lpstr>Easily Create Accessible Documents and Communications with Office 365  Peter Frem, Senior PM Anita Mortaloni , Principal PM</vt:lpstr>
      <vt:lpstr>Microsoft Office Accessibility Mission</vt:lpstr>
      <vt:lpstr>Meet the team</vt:lpstr>
      <vt:lpstr>Accessible Authoring Journey in Microsoft Office Recap CSUN 2017</vt:lpstr>
      <vt:lpstr>Create inclusively in PowerPoint  Semantic slide layouts Reusable icons  Simplified alt text workflow</vt:lpstr>
      <vt:lpstr>Create Confidently in Word  Accessible Templates Editor Simplified accessibility checker</vt:lpstr>
      <vt:lpstr>Create Confidently in Excel  Ease of Access Settings Use of Color Alone  Color Contrast  Fix in Aggregate</vt:lpstr>
      <vt:lpstr>Communicate Inclusively in Outlook  Mail Tips in Outlook Web Accessibility Checker</vt:lpstr>
      <vt:lpstr>Accessible Authoring Journey in Microsoft Office Coming Soon to Office 365</vt:lpstr>
      <vt:lpstr>Tracking impact on accessible authoring metrics What are we seeing today?</vt:lpstr>
      <vt:lpstr>Tracking impact on accessible authoring metrics What can we learn next?</vt:lpstr>
      <vt:lpstr>Office 365 enables inclusive communication</vt:lpstr>
      <vt:lpstr>Resources</vt:lpstr>
      <vt:lpstr>Office 365 Sessions at CSUN ATC</vt:lpstr>
      <vt:lpstr>We want to hear from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Easily Create Accessible Documents and Communications with Office 365  Peter Frem, Senior PM Anita Mortaloni , Principal PM</dc:title>
  <cp:lastModifiedBy>Peter Frem</cp:lastModifiedBy>
  <cp:revision>1</cp:revision>
  <dcterms:modified xsi:type="dcterms:W3CDTF">2018-03-20T01:24:06Z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0x0101006AED31F00E073743A0AB948F46F32822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oBundleCtag">
    <vt:lpwstr>"c:{FBAC432B-DB32-4492-BD4C-81F5F0FA1689},2"</vt:lpwstr>
  </property>
  <property fmtid="{D5CDD505-2E9C-101B-9397-08002B2CF9AE}" pid="15" name="oBundleVer">
    <vt:lpwstr>1.78172825</vt:lpwstr>
  </property>
  <property fmtid="{D5CDD505-2E9C-101B-9397-08002B2CF9AE}" pid="16" name="oBundleFail">
    <vt:lpwstr>true</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v-taresh@microsoft.com</vt:lpwstr>
  </property>
  <property fmtid="{D5CDD505-2E9C-101B-9397-08002B2CF9AE}" pid="20" name="MSIP_Label_f42aa342-8706-4288-bd11-ebb85995028c_SetDate">
    <vt:lpwstr>2017-12-29T18:55:45.4229319Z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General</vt:lpwstr>
  </property>
</Properties>
</file>